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08" r:id="rId2"/>
    <p:sldId id="281" r:id="rId3"/>
    <p:sldId id="282" r:id="rId4"/>
    <p:sldId id="283"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 id="309" r:id="rId28"/>
    <p:sldId id="31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74"/>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49457-72E8-9748-9C21-B44C4259FA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94CCC8-7C57-664D-8280-AB963840AC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866905-830B-F340-9A12-21C212C2B73F}"/>
              </a:ext>
            </a:extLst>
          </p:cNvPr>
          <p:cNvSpPr>
            <a:spLocks noGrp="1"/>
          </p:cNvSpPr>
          <p:nvPr>
            <p:ph type="dt" sz="half" idx="10"/>
          </p:nvPr>
        </p:nvSpPr>
        <p:spPr/>
        <p:txBody>
          <a:bodyPr/>
          <a:lstStyle/>
          <a:p>
            <a:fld id="{75CF9452-5A24-ED4B-86D4-519A65DB0C58}" type="datetimeFigureOut">
              <a:rPr lang="en-US" smtClean="0"/>
              <a:t>11/27/18</a:t>
            </a:fld>
            <a:endParaRPr lang="en-US"/>
          </a:p>
        </p:txBody>
      </p:sp>
      <p:sp>
        <p:nvSpPr>
          <p:cNvPr id="5" name="Footer Placeholder 4">
            <a:extLst>
              <a:ext uri="{FF2B5EF4-FFF2-40B4-BE49-F238E27FC236}">
                <a16:creationId xmlns:a16="http://schemas.microsoft.com/office/drawing/2014/main" id="{1F603083-5D10-9D46-9028-0434D68524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1EDE2-7325-D047-AC43-5F00F892E469}"/>
              </a:ext>
            </a:extLst>
          </p:cNvPr>
          <p:cNvSpPr>
            <a:spLocks noGrp="1"/>
          </p:cNvSpPr>
          <p:nvPr>
            <p:ph type="sldNum" sz="quarter" idx="12"/>
          </p:nvPr>
        </p:nvSpPr>
        <p:spPr/>
        <p:txBody>
          <a:bodyPr/>
          <a:lstStyle/>
          <a:p>
            <a:fld id="{A15634F6-A218-914A-BB82-EDD9D6E846BF}" type="slidenum">
              <a:rPr lang="en-US" smtClean="0"/>
              <a:t>‹#›</a:t>
            </a:fld>
            <a:endParaRPr lang="en-US"/>
          </a:p>
        </p:txBody>
      </p:sp>
    </p:spTree>
    <p:extLst>
      <p:ext uri="{BB962C8B-B14F-4D97-AF65-F5344CB8AC3E}">
        <p14:creationId xmlns:p14="http://schemas.microsoft.com/office/powerpoint/2010/main" val="3375929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C912C-39F6-6349-A5BB-9722646DCC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CCC1AC-2F69-204E-8ACE-3D37F5D348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8BB250-7F79-7B41-AB2C-FF12A8DBB99A}"/>
              </a:ext>
            </a:extLst>
          </p:cNvPr>
          <p:cNvSpPr>
            <a:spLocks noGrp="1"/>
          </p:cNvSpPr>
          <p:nvPr>
            <p:ph type="dt" sz="half" idx="10"/>
          </p:nvPr>
        </p:nvSpPr>
        <p:spPr/>
        <p:txBody>
          <a:bodyPr/>
          <a:lstStyle/>
          <a:p>
            <a:fld id="{75CF9452-5A24-ED4B-86D4-519A65DB0C58}" type="datetimeFigureOut">
              <a:rPr lang="en-US" smtClean="0"/>
              <a:t>11/27/18</a:t>
            </a:fld>
            <a:endParaRPr lang="en-US"/>
          </a:p>
        </p:txBody>
      </p:sp>
      <p:sp>
        <p:nvSpPr>
          <p:cNvPr id="5" name="Footer Placeholder 4">
            <a:extLst>
              <a:ext uri="{FF2B5EF4-FFF2-40B4-BE49-F238E27FC236}">
                <a16:creationId xmlns:a16="http://schemas.microsoft.com/office/drawing/2014/main" id="{ACE8031E-4C9C-C041-8100-930E46A93A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BA306E-A957-5745-BD5A-D1B313AE48CD}"/>
              </a:ext>
            </a:extLst>
          </p:cNvPr>
          <p:cNvSpPr>
            <a:spLocks noGrp="1"/>
          </p:cNvSpPr>
          <p:nvPr>
            <p:ph type="sldNum" sz="quarter" idx="12"/>
          </p:nvPr>
        </p:nvSpPr>
        <p:spPr/>
        <p:txBody>
          <a:bodyPr/>
          <a:lstStyle/>
          <a:p>
            <a:fld id="{A15634F6-A218-914A-BB82-EDD9D6E846BF}" type="slidenum">
              <a:rPr lang="en-US" smtClean="0"/>
              <a:t>‹#›</a:t>
            </a:fld>
            <a:endParaRPr lang="en-US"/>
          </a:p>
        </p:txBody>
      </p:sp>
    </p:spTree>
    <p:extLst>
      <p:ext uri="{BB962C8B-B14F-4D97-AF65-F5344CB8AC3E}">
        <p14:creationId xmlns:p14="http://schemas.microsoft.com/office/powerpoint/2010/main" val="1495999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8DF5FA-8C37-8D48-82FC-B6F84AD804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DB57A6-244F-D948-A2E3-CB05B5076A7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E5EC5E-7CAF-1340-B3A0-97FCE9666F64}"/>
              </a:ext>
            </a:extLst>
          </p:cNvPr>
          <p:cNvSpPr>
            <a:spLocks noGrp="1"/>
          </p:cNvSpPr>
          <p:nvPr>
            <p:ph type="dt" sz="half" idx="10"/>
          </p:nvPr>
        </p:nvSpPr>
        <p:spPr/>
        <p:txBody>
          <a:bodyPr/>
          <a:lstStyle/>
          <a:p>
            <a:fld id="{75CF9452-5A24-ED4B-86D4-519A65DB0C58}" type="datetimeFigureOut">
              <a:rPr lang="en-US" smtClean="0"/>
              <a:t>11/27/18</a:t>
            </a:fld>
            <a:endParaRPr lang="en-US"/>
          </a:p>
        </p:txBody>
      </p:sp>
      <p:sp>
        <p:nvSpPr>
          <p:cNvPr id="5" name="Footer Placeholder 4">
            <a:extLst>
              <a:ext uri="{FF2B5EF4-FFF2-40B4-BE49-F238E27FC236}">
                <a16:creationId xmlns:a16="http://schemas.microsoft.com/office/drawing/2014/main" id="{B3991B69-2455-5846-9F62-C80CC28A47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3795AD-52C4-D141-9312-9C5147E7AC08}"/>
              </a:ext>
            </a:extLst>
          </p:cNvPr>
          <p:cNvSpPr>
            <a:spLocks noGrp="1"/>
          </p:cNvSpPr>
          <p:nvPr>
            <p:ph type="sldNum" sz="quarter" idx="12"/>
          </p:nvPr>
        </p:nvSpPr>
        <p:spPr/>
        <p:txBody>
          <a:bodyPr/>
          <a:lstStyle/>
          <a:p>
            <a:fld id="{A15634F6-A218-914A-BB82-EDD9D6E846BF}" type="slidenum">
              <a:rPr lang="en-US" smtClean="0"/>
              <a:t>‹#›</a:t>
            </a:fld>
            <a:endParaRPr lang="en-US"/>
          </a:p>
        </p:txBody>
      </p:sp>
    </p:spTree>
    <p:extLst>
      <p:ext uri="{BB962C8B-B14F-4D97-AF65-F5344CB8AC3E}">
        <p14:creationId xmlns:p14="http://schemas.microsoft.com/office/powerpoint/2010/main" val="1991797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EEE8F-E0C7-8944-9EFC-17FE95B496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E74B10-7692-C447-AADE-3C9AA78D781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CD0E58-2663-314C-BB8F-1D50C4342273}"/>
              </a:ext>
            </a:extLst>
          </p:cNvPr>
          <p:cNvSpPr>
            <a:spLocks noGrp="1"/>
          </p:cNvSpPr>
          <p:nvPr>
            <p:ph type="dt" sz="half" idx="10"/>
          </p:nvPr>
        </p:nvSpPr>
        <p:spPr/>
        <p:txBody>
          <a:bodyPr/>
          <a:lstStyle/>
          <a:p>
            <a:fld id="{75CF9452-5A24-ED4B-86D4-519A65DB0C58}" type="datetimeFigureOut">
              <a:rPr lang="en-US" smtClean="0"/>
              <a:t>11/27/18</a:t>
            </a:fld>
            <a:endParaRPr lang="en-US"/>
          </a:p>
        </p:txBody>
      </p:sp>
      <p:sp>
        <p:nvSpPr>
          <p:cNvPr id="5" name="Footer Placeholder 4">
            <a:extLst>
              <a:ext uri="{FF2B5EF4-FFF2-40B4-BE49-F238E27FC236}">
                <a16:creationId xmlns:a16="http://schemas.microsoft.com/office/drawing/2014/main" id="{7899885A-C28A-BC44-B101-590A4A0B34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8152BD-59F3-C243-BA9E-87B32C8820B2}"/>
              </a:ext>
            </a:extLst>
          </p:cNvPr>
          <p:cNvSpPr>
            <a:spLocks noGrp="1"/>
          </p:cNvSpPr>
          <p:nvPr>
            <p:ph type="sldNum" sz="quarter" idx="12"/>
          </p:nvPr>
        </p:nvSpPr>
        <p:spPr/>
        <p:txBody>
          <a:bodyPr/>
          <a:lstStyle/>
          <a:p>
            <a:fld id="{A15634F6-A218-914A-BB82-EDD9D6E846BF}" type="slidenum">
              <a:rPr lang="en-US" smtClean="0"/>
              <a:t>‹#›</a:t>
            </a:fld>
            <a:endParaRPr lang="en-US"/>
          </a:p>
        </p:txBody>
      </p:sp>
    </p:spTree>
    <p:extLst>
      <p:ext uri="{BB962C8B-B14F-4D97-AF65-F5344CB8AC3E}">
        <p14:creationId xmlns:p14="http://schemas.microsoft.com/office/powerpoint/2010/main" val="112146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4E936-246D-4947-8B86-AB68A7F18B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804561-B69B-824D-A560-1F8631967F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7B57551-4E22-9F42-BA70-CD9E9B219101}"/>
              </a:ext>
            </a:extLst>
          </p:cNvPr>
          <p:cNvSpPr>
            <a:spLocks noGrp="1"/>
          </p:cNvSpPr>
          <p:nvPr>
            <p:ph type="dt" sz="half" idx="10"/>
          </p:nvPr>
        </p:nvSpPr>
        <p:spPr/>
        <p:txBody>
          <a:bodyPr/>
          <a:lstStyle/>
          <a:p>
            <a:fld id="{75CF9452-5A24-ED4B-86D4-519A65DB0C58}" type="datetimeFigureOut">
              <a:rPr lang="en-US" smtClean="0"/>
              <a:t>11/27/18</a:t>
            </a:fld>
            <a:endParaRPr lang="en-US"/>
          </a:p>
        </p:txBody>
      </p:sp>
      <p:sp>
        <p:nvSpPr>
          <p:cNvPr id="5" name="Footer Placeholder 4">
            <a:extLst>
              <a:ext uri="{FF2B5EF4-FFF2-40B4-BE49-F238E27FC236}">
                <a16:creationId xmlns:a16="http://schemas.microsoft.com/office/drawing/2014/main" id="{5E0A6BC9-20EC-B34B-9A75-FA8CE7012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E502C-A775-9E40-BEAC-EF9602D0D8CE}"/>
              </a:ext>
            </a:extLst>
          </p:cNvPr>
          <p:cNvSpPr>
            <a:spLocks noGrp="1"/>
          </p:cNvSpPr>
          <p:nvPr>
            <p:ph type="sldNum" sz="quarter" idx="12"/>
          </p:nvPr>
        </p:nvSpPr>
        <p:spPr/>
        <p:txBody>
          <a:bodyPr/>
          <a:lstStyle/>
          <a:p>
            <a:fld id="{A15634F6-A218-914A-BB82-EDD9D6E846BF}" type="slidenum">
              <a:rPr lang="en-US" smtClean="0"/>
              <a:t>‹#›</a:t>
            </a:fld>
            <a:endParaRPr lang="en-US"/>
          </a:p>
        </p:txBody>
      </p:sp>
    </p:spTree>
    <p:extLst>
      <p:ext uri="{BB962C8B-B14F-4D97-AF65-F5344CB8AC3E}">
        <p14:creationId xmlns:p14="http://schemas.microsoft.com/office/powerpoint/2010/main" val="163070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E402A-0A14-4C40-9D14-15667FD58A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B331AB-CAC5-A641-AD2D-DC2E8D0A0C4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A05B14-BA71-7E41-9284-5AA17B81C3F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C0C4FE-B8E8-1E41-9BBE-5336A8E0A61E}"/>
              </a:ext>
            </a:extLst>
          </p:cNvPr>
          <p:cNvSpPr>
            <a:spLocks noGrp="1"/>
          </p:cNvSpPr>
          <p:nvPr>
            <p:ph type="dt" sz="half" idx="10"/>
          </p:nvPr>
        </p:nvSpPr>
        <p:spPr/>
        <p:txBody>
          <a:bodyPr/>
          <a:lstStyle/>
          <a:p>
            <a:fld id="{75CF9452-5A24-ED4B-86D4-519A65DB0C58}" type="datetimeFigureOut">
              <a:rPr lang="en-US" smtClean="0"/>
              <a:t>11/27/18</a:t>
            </a:fld>
            <a:endParaRPr lang="en-US"/>
          </a:p>
        </p:txBody>
      </p:sp>
      <p:sp>
        <p:nvSpPr>
          <p:cNvPr id="6" name="Footer Placeholder 5">
            <a:extLst>
              <a:ext uri="{FF2B5EF4-FFF2-40B4-BE49-F238E27FC236}">
                <a16:creationId xmlns:a16="http://schemas.microsoft.com/office/drawing/2014/main" id="{B39CB7E7-4A89-274A-8125-8D7376F4FC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4D63CB-25A0-FC46-8605-250088AA9B2F}"/>
              </a:ext>
            </a:extLst>
          </p:cNvPr>
          <p:cNvSpPr>
            <a:spLocks noGrp="1"/>
          </p:cNvSpPr>
          <p:nvPr>
            <p:ph type="sldNum" sz="quarter" idx="12"/>
          </p:nvPr>
        </p:nvSpPr>
        <p:spPr/>
        <p:txBody>
          <a:bodyPr/>
          <a:lstStyle/>
          <a:p>
            <a:fld id="{A15634F6-A218-914A-BB82-EDD9D6E846BF}" type="slidenum">
              <a:rPr lang="en-US" smtClean="0"/>
              <a:t>‹#›</a:t>
            </a:fld>
            <a:endParaRPr lang="en-US"/>
          </a:p>
        </p:txBody>
      </p:sp>
    </p:spTree>
    <p:extLst>
      <p:ext uri="{BB962C8B-B14F-4D97-AF65-F5344CB8AC3E}">
        <p14:creationId xmlns:p14="http://schemas.microsoft.com/office/powerpoint/2010/main" val="3765561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7F75-C2B8-9C46-B7B0-A2D615D4FF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C71234-EF95-DF4C-9F2B-592E432B31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4A76EE0-72A8-E04F-BF7D-E11795E8C47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383D04-C934-0C42-9CE3-D604ED8375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290C4C-33F8-5D48-882D-D2C78905734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5D003A-7ECC-0E4E-9EDA-1C0052DBA057}"/>
              </a:ext>
            </a:extLst>
          </p:cNvPr>
          <p:cNvSpPr>
            <a:spLocks noGrp="1"/>
          </p:cNvSpPr>
          <p:nvPr>
            <p:ph type="dt" sz="half" idx="10"/>
          </p:nvPr>
        </p:nvSpPr>
        <p:spPr/>
        <p:txBody>
          <a:bodyPr/>
          <a:lstStyle/>
          <a:p>
            <a:fld id="{75CF9452-5A24-ED4B-86D4-519A65DB0C58}" type="datetimeFigureOut">
              <a:rPr lang="en-US" smtClean="0"/>
              <a:t>11/27/18</a:t>
            </a:fld>
            <a:endParaRPr lang="en-US"/>
          </a:p>
        </p:txBody>
      </p:sp>
      <p:sp>
        <p:nvSpPr>
          <p:cNvPr id="8" name="Footer Placeholder 7">
            <a:extLst>
              <a:ext uri="{FF2B5EF4-FFF2-40B4-BE49-F238E27FC236}">
                <a16:creationId xmlns:a16="http://schemas.microsoft.com/office/drawing/2014/main" id="{562357E5-B0D8-034D-A29D-21ABAEB887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D6603A-A603-6645-95EC-2919DB352D2D}"/>
              </a:ext>
            </a:extLst>
          </p:cNvPr>
          <p:cNvSpPr>
            <a:spLocks noGrp="1"/>
          </p:cNvSpPr>
          <p:nvPr>
            <p:ph type="sldNum" sz="quarter" idx="12"/>
          </p:nvPr>
        </p:nvSpPr>
        <p:spPr/>
        <p:txBody>
          <a:bodyPr/>
          <a:lstStyle/>
          <a:p>
            <a:fld id="{A15634F6-A218-914A-BB82-EDD9D6E846BF}" type="slidenum">
              <a:rPr lang="en-US" smtClean="0"/>
              <a:t>‹#›</a:t>
            </a:fld>
            <a:endParaRPr lang="en-US"/>
          </a:p>
        </p:txBody>
      </p:sp>
    </p:spTree>
    <p:extLst>
      <p:ext uri="{BB962C8B-B14F-4D97-AF65-F5344CB8AC3E}">
        <p14:creationId xmlns:p14="http://schemas.microsoft.com/office/powerpoint/2010/main" val="1150207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7BDD6-51B6-AC4E-83E5-8801CCB390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74C8BB-6761-4643-81DD-A97A7472CDB0}"/>
              </a:ext>
            </a:extLst>
          </p:cNvPr>
          <p:cNvSpPr>
            <a:spLocks noGrp="1"/>
          </p:cNvSpPr>
          <p:nvPr>
            <p:ph type="dt" sz="half" idx="10"/>
          </p:nvPr>
        </p:nvSpPr>
        <p:spPr/>
        <p:txBody>
          <a:bodyPr/>
          <a:lstStyle/>
          <a:p>
            <a:fld id="{75CF9452-5A24-ED4B-86D4-519A65DB0C58}" type="datetimeFigureOut">
              <a:rPr lang="en-US" smtClean="0"/>
              <a:t>11/27/18</a:t>
            </a:fld>
            <a:endParaRPr lang="en-US"/>
          </a:p>
        </p:txBody>
      </p:sp>
      <p:sp>
        <p:nvSpPr>
          <p:cNvPr id="4" name="Footer Placeholder 3">
            <a:extLst>
              <a:ext uri="{FF2B5EF4-FFF2-40B4-BE49-F238E27FC236}">
                <a16:creationId xmlns:a16="http://schemas.microsoft.com/office/drawing/2014/main" id="{B6A5836E-3864-7143-9AFB-52EDC1DC7E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4C260D-3393-4D41-9ED0-66C3CFA3E966}"/>
              </a:ext>
            </a:extLst>
          </p:cNvPr>
          <p:cNvSpPr>
            <a:spLocks noGrp="1"/>
          </p:cNvSpPr>
          <p:nvPr>
            <p:ph type="sldNum" sz="quarter" idx="12"/>
          </p:nvPr>
        </p:nvSpPr>
        <p:spPr/>
        <p:txBody>
          <a:bodyPr/>
          <a:lstStyle/>
          <a:p>
            <a:fld id="{A15634F6-A218-914A-BB82-EDD9D6E846BF}" type="slidenum">
              <a:rPr lang="en-US" smtClean="0"/>
              <a:t>‹#›</a:t>
            </a:fld>
            <a:endParaRPr lang="en-US"/>
          </a:p>
        </p:txBody>
      </p:sp>
    </p:spTree>
    <p:extLst>
      <p:ext uri="{BB962C8B-B14F-4D97-AF65-F5344CB8AC3E}">
        <p14:creationId xmlns:p14="http://schemas.microsoft.com/office/powerpoint/2010/main" val="3151198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3FF859-DF2B-AE42-81D7-11591E6703E5}"/>
              </a:ext>
            </a:extLst>
          </p:cNvPr>
          <p:cNvSpPr>
            <a:spLocks noGrp="1"/>
          </p:cNvSpPr>
          <p:nvPr>
            <p:ph type="dt" sz="half" idx="10"/>
          </p:nvPr>
        </p:nvSpPr>
        <p:spPr/>
        <p:txBody>
          <a:bodyPr/>
          <a:lstStyle/>
          <a:p>
            <a:fld id="{75CF9452-5A24-ED4B-86D4-519A65DB0C58}" type="datetimeFigureOut">
              <a:rPr lang="en-US" smtClean="0"/>
              <a:t>11/27/18</a:t>
            </a:fld>
            <a:endParaRPr lang="en-US"/>
          </a:p>
        </p:txBody>
      </p:sp>
      <p:sp>
        <p:nvSpPr>
          <p:cNvPr id="3" name="Footer Placeholder 2">
            <a:extLst>
              <a:ext uri="{FF2B5EF4-FFF2-40B4-BE49-F238E27FC236}">
                <a16:creationId xmlns:a16="http://schemas.microsoft.com/office/drawing/2014/main" id="{D8C5CD56-C53A-1741-8B8B-ABF9D9BD33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3E58DC-849D-444C-BD35-14F49F13457C}"/>
              </a:ext>
            </a:extLst>
          </p:cNvPr>
          <p:cNvSpPr>
            <a:spLocks noGrp="1"/>
          </p:cNvSpPr>
          <p:nvPr>
            <p:ph type="sldNum" sz="quarter" idx="12"/>
          </p:nvPr>
        </p:nvSpPr>
        <p:spPr/>
        <p:txBody>
          <a:bodyPr/>
          <a:lstStyle/>
          <a:p>
            <a:fld id="{A15634F6-A218-914A-BB82-EDD9D6E846BF}" type="slidenum">
              <a:rPr lang="en-US" smtClean="0"/>
              <a:t>‹#›</a:t>
            </a:fld>
            <a:endParaRPr lang="en-US"/>
          </a:p>
        </p:txBody>
      </p:sp>
    </p:spTree>
    <p:extLst>
      <p:ext uri="{BB962C8B-B14F-4D97-AF65-F5344CB8AC3E}">
        <p14:creationId xmlns:p14="http://schemas.microsoft.com/office/powerpoint/2010/main" val="2708426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9E04-EE8C-1B40-9B4D-4DE74CBE80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F8CA2E-2781-FD43-9AD0-B33A4CC2EB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AD0F19-9CA9-FA4C-B685-BCB1416D19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44133A7-0A86-954E-A207-FAFE54D05860}"/>
              </a:ext>
            </a:extLst>
          </p:cNvPr>
          <p:cNvSpPr>
            <a:spLocks noGrp="1"/>
          </p:cNvSpPr>
          <p:nvPr>
            <p:ph type="dt" sz="half" idx="10"/>
          </p:nvPr>
        </p:nvSpPr>
        <p:spPr/>
        <p:txBody>
          <a:bodyPr/>
          <a:lstStyle/>
          <a:p>
            <a:fld id="{75CF9452-5A24-ED4B-86D4-519A65DB0C58}" type="datetimeFigureOut">
              <a:rPr lang="en-US" smtClean="0"/>
              <a:t>11/27/18</a:t>
            </a:fld>
            <a:endParaRPr lang="en-US"/>
          </a:p>
        </p:txBody>
      </p:sp>
      <p:sp>
        <p:nvSpPr>
          <p:cNvPr id="6" name="Footer Placeholder 5">
            <a:extLst>
              <a:ext uri="{FF2B5EF4-FFF2-40B4-BE49-F238E27FC236}">
                <a16:creationId xmlns:a16="http://schemas.microsoft.com/office/drawing/2014/main" id="{89DF53F1-00FF-BB44-A698-ED6F799B78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5A653A-24D6-5445-9D3B-5DC206960BF0}"/>
              </a:ext>
            </a:extLst>
          </p:cNvPr>
          <p:cNvSpPr>
            <a:spLocks noGrp="1"/>
          </p:cNvSpPr>
          <p:nvPr>
            <p:ph type="sldNum" sz="quarter" idx="12"/>
          </p:nvPr>
        </p:nvSpPr>
        <p:spPr/>
        <p:txBody>
          <a:bodyPr/>
          <a:lstStyle/>
          <a:p>
            <a:fld id="{A15634F6-A218-914A-BB82-EDD9D6E846BF}" type="slidenum">
              <a:rPr lang="en-US" smtClean="0"/>
              <a:t>‹#›</a:t>
            </a:fld>
            <a:endParaRPr lang="en-US"/>
          </a:p>
        </p:txBody>
      </p:sp>
    </p:spTree>
    <p:extLst>
      <p:ext uri="{BB962C8B-B14F-4D97-AF65-F5344CB8AC3E}">
        <p14:creationId xmlns:p14="http://schemas.microsoft.com/office/powerpoint/2010/main" val="268457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ACC2-1DF6-2442-B907-AA33877CB4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A48C07-F6B8-F44A-9299-C86B609CFF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BB56C3-94BC-EE47-B530-2AEB441D1E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E1DB58-26D8-F744-A2A7-D92C4ABC75BA}"/>
              </a:ext>
            </a:extLst>
          </p:cNvPr>
          <p:cNvSpPr>
            <a:spLocks noGrp="1"/>
          </p:cNvSpPr>
          <p:nvPr>
            <p:ph type="dt" sz="half" idx="10"/>
          </p:nvPr>
        </p:nvSpPr>
        <p:spPr/>
        <p:txBody>
          <a:bodyPr/>
          <a:lstStyle/>
          <a:p>
            <a:fld id="{75CF9452-5A24-ED4B-86D4-519A65DB0C58}" type="datetimeFigureOut">
              <a:rPr lang="en-US" smtClean="0"/>
              <a:t>11/27/18</a:t>
            </a:fld>
            <a:endParaRPr lang="en-US"/>
          </a:p>
        </p:txBody>
      </p:sp>
      <p:sp>
        <p:nvSpPr>
          <p:cNvPr id="6" name="Footer Placeholder 5">
            <a:extLst>
              <a:ext uri="{FF2B5EF4-FFF2-40B4-BE49-F238E27FC236}">
                <a16:creationId xmlns:a16="http://schemas.microsoft.com/office/drawing/2014/main" id="{32F277D2-DB8F-1C43-9F02-0ACF80A77B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2D8C60-DE02-8144-8FB1-C2DCF4E124CF}"/>
              </a:ext>
            </a:extLst>
          </p:cNvPr>
          <p:cNvSpPr>
            <a:spLocks noGrp="1"/>
          </p:cNvSpPr>
          <p:nvPr>
            <p:ph type="sldNum" sz="quarter" idx="12"/>
          </p:nvPr>
        </p:nvSpPr>
        <p:spPr/>
        <p:txBody>
          <a:bodyPr/>
          <a:lstStyle/>
          <a:p>
            <a:fld id="{A15634F6-A218-914A-BB82-EDD9D6E846BF}" type="slidenum">
              <a:rPr lang="en-US" smtClean="0"/>
              <a:t>‹#›</a:t>
            </a:fld>
            <a:endParaRPr lang="en-US"/>
          </a:p>
        </p:txBody>
      </p:sp>
    </p:spTree>
    <p:extLst>
      <p:ext uri="{BB962C8B-B14F-4D97-AF65-F5344CB8AC3E}">
        <p14:creationId xmlns:p14="http://schemas.microsoft.com/office/powerpoint/2010/main" val="1999920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0C0B59-B657-5C4D-8AFD-44116D6FC2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4339B6-22FA-A846-99D8-0D39CCA4ED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23BAD1-6D46-6041-B373-C3433187C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F9452-5A24-ED4B-86D4-519A65DB0C58}" type="datetimeFigureOut">
              <a:rPr lang="en-US" smtClean="0"/>
              <a:t>11/27/18</a:t>
            </a:fld>
            <a:endParaRPr lang="en-US"/>
          </a:p>
        </p:txBody>
      </p:sp>
      <p:sp>
        <p:nvSpPr>
          <p:cNvPr id="5" name="Footer Placeholder 4">
            <a:extLst>
              <a:ext uri="{FF2B5EF4-FFF2-40B4-BE49-F238E27FC236}">
                <a16:creationId xmlns:a16="http://schemas.microsoft.com/office/drawing/2014/main" id="{DC40135C-E069-F44B-BDCB-628BED3109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08D90A-4270-774D-A37F-6A74007170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5634F6-A218-914A-BB82-EDD9D6E846BF}" type="slidenum">
              <a:rPr lang="en-US" smtClean="0"/>
              <a:t>‹#›</a:t>
            </a:fld>
            <a:endParaRPr lang="en-US"/>
          </a:p>
        </p:txBody>
      </p:sp>
    </p:spTree>
    <p:extLst>
      <p:ext uri="{BB962C8B-B14F-4D97-AF65-F5344CB8AC3E}">
        <p14:creationId xmlns:p14="http://schemas.microsoft.com/office/powerpoint/2010/main" val="3875203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7D218-9F0C-B944-A83A-50630CEC6A7B}"/>
              </a:ext>
            </a:extLst>
          </p:cNvPr>
          <p:cNvSpPr>
            <a:spLocks noGrp="1"/>
          </p:cNvSpPr>
          <p:nvPr>
            <p:ph type="title"/>
          </p:nvPr>
        </p:nvSpPr>
        <p:spPr/>
        <p:txBody>
          <a:bodyPr>
            <a:normAutofit/>
          </a:bodyPr>
          <a:lstStyle/>
          <a:p>
            <a:r>
              <a:rPr lang="en-US" dirty="0"/>
              <a:t>Does the weather temperature affect the number of Uber rides in the city of New York?</a:t>
            </a:r>
          </a:p>
        </p:txBody>
      </p:sp>
      <p:sp>
        <p:nvSpPr>
          <p:cNvPr id="3" name="Content Placeholder 2">
            <a:extLst>
              <a:ext uri="{FF2B5EF4-FFF2-40B4-BE49-F238E27FC236}">
                <a16:creationId xmlns:a16="http://schemas.microsoft.com/office/drawing/2014/main" id="{19931744-166A-9546-892F-64E929B021EE}"/>
              </a:ext>
            </a:extLst>
          </p:cNvPr>
          <p:cNvSpPr>
            <a:spLocks noGrp="1"/>
          </p:cNvSpPr>
          <p:nvPr>
            <p:ph idx="1"/>
          </p:nvPr>
        </p:nvSpPr>
        <p:spPr/>
        <p:txBody>
          <a:bodyPr/>
          <a:lstStyle/>
          <a:p>
            <a:r>
              <a:rPr lang="en-US" b="1" dirty="0"/>
              <a:t>Hypothesis</a:t>
            </a:r>
            <a:r>
              <a:rPr lang="en-US" dirty="0"/>
              <a:t> - If the weather is related to the number of Uber rides, then a consistent and numeric correlation will show how the number of rides increases or decreases depending on the weather temperate over a given period of time (July to Sep) in a given location (NYC).</a:t>
            </a:r>
          </a:p>
          <a:p>
            <a:r>
              <a:rPr lang="en-US" b="1" dirty="0"/>
              <a:t>Null Hypothesis </a:t>
            </a:r>
            <a:r>
              <a:rPr lang="en-US" dirty="0"/>
              <a:t>- If the weather is not related to the number of Uber rides, then there will be no correlation and the increase or decrease (if any) of Uber rides will be independent to the weather temperature.</a:t>
            </a:r>
          </a:p>
          <a:p>
            <a:endParaRPr lang="en-US" dirty="0"/>
          </a:p>
        </p:txBody>
      </p:sp>
    </p:spTree>
    <p:extLst>
      <p:ext uri="{BB962C8B-B14F-4D97-AF65-F5344CB8AC3E}">
        <p14:creationId xmlns:p14="http://schemas.microsoft.com/office/powerpoint/2010/main" val="1406097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F445C-B0F2-234B-9DAC-27C09FB77F39}"/>
              </a:ext>
            </a:extLst>
          </p:cNvPr>
          <p:cNvSpPr txBox="1"/>
          <p:nvPr/>
        </p:nvSpPr>
        <p:spPr>
          <a:xfrm>
            <a:off x="5738370" y="383060"/>
            <a:ext cx="715260" cy="369332"/>
          </a:xfrm>
          <a:prstGeom prst="rect">
            <a:avLst/>
          </a:prstGeom>
          <a:noFill/>
        </p:spPr>
        <p:txBody>
          <a:bodyPr wrap="none" rtlCol="0">
            <a:spAutoFit/>
          </a:bodyPr>
          <a:lstStyle/>
          <a:p>
            <a:r>
              <a:rPr lang="en-US" dirty="0"/>
              <a:t>07:00</a:t>
            </a:r>
          </a:p>
        </p:txBody>
      </p:sp>
      <p:pic>
        <p:nvPicPr>
          <p:cNvPr id="5" name="Picture 4">
            <a:extLst>
              <a:ext uri="{FF2B5EF4-FFF2-40B4-BE49-F238E27FC236}">
                <a16:creationId xmlns:a16="http://schemas.microsoft.com/office/drawing/2014/main" id="{9E9CDB1D-F013-DA4E-B92E-34FDFA7D3DFA}"/>
              </a:ext>
            </a:extLst>
          </p:cNvPr>
          <p:cNvPicPr>
            <a:picLocks noChangeAspect="1"/>
          </p:cNvPicPr>
          <p:nvPr/>
        </p:nvPicPr>
        <p:blipFill>
          <a:blip r:embed="rId2"/>
          <a:stretch>
            <a:fillRect/>
          </a:stretch>
        </p:blipFill>
        <p:spPr>
          <a:xfrm>
            <a:off x="2202420" y="752392"/>
            <a:ext cx="8142514" cy="5486400"/>
          </a:xfrm>
          <a:prstGeom prst="rect">
            <a:avLst/>
          </a:prstGeom>
        </p:spPr>
      </p:pic>
      <p:sp>
        <p:nvSpPr>
          <p:cNvPr id="7" name="TextBox 6">
            <a:extLst>
              <a:ext uri="{FF2B5EF4-FFF2-40B4-BE49-F238E27FC236}">
                <a16:creationId xmlns:a16="http://schemas.microsoft.com/office/drawing/2014/main" id="{F9313553-0A0E-FD4F-ADB6-5BED35F4EEA5}"/>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8" name="TextBox 7">
            <a:extLst>
              <a:ext uri="{FF2B5EF4-FFF2-40B4-BE49-F238E27FC236}">
                <a16:creationId xmlns:a16="http://schemas.microsoft.com/office/drawing/2014/main" id="{C4A4D63F-E094-F34A-ACA8-15B6B1B47120}"/>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3410189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F445C-B0F2-234B-9DAC-27C09FB77F39}"/>
              </a:ext>
            </a:extLst>
          </p:cNvPr>
          <p:cNvSpPr txBox="1"/>
          <p:nvPr/>
        </p:nvSpPr>
        <p:spPr>
          <a:xfrm>
            <a:off x="5738370" y="383060"/>
            <a:ext cx="715260" cy="369332"/>
          </a:xfrm>
          <a:prstGeom prst="rect">
            <a:avLst/>
          </a:prstGeom>
          <a:noFill/>
        </p:spPr>
        <p:txBody>
          <a:bodyPr wrap="none" rtlCol="0">
            <a:spAutoFit/>
          </a:bodyPr>
          <a:lstStyle/>
          <a:p>
            <a:r>
              <a:rPr lang="en-US" dirty="0"/>
              <a:t>08:00</a:t>
            </a:r>
          </a:p>
        </p:txBody>
      </p:sp>
      <p:pic>
        <p:nvPicPr>
          <p:cNvPr id="3" name="Picture 2">
            <a:extLst>
              <a:ext uri="{FF2B5EF4-FFF2-40B4-BE49-F238E27FC236}">
                <a16:creationId xmlns:a16="http://schemas.microsoft.com/office/drawing/2014/main" id="{C0A8C950-72C2-2848-8F01-4A58D61A64CD}"/>
              </a:ext>
            </a:extLst>
          </p:cNvPr>
          <p:cNvPicPr>
            <a:picLocks noChangeAspect="1"/>
          </p:cNvPicPr>
          <p:nvPr/>
        </p:nvPicPr>
        <p:blipFill>
          <a:blip r:embed="rId2"/>
          <a:stretch>
            <a:fillRect/>
          </a:stretch>
        </p:blipFill>
        <p:spPr>
          <a:xfrm>
            <a:off x="2190064" y="752392"/>
            <a:ext cx="8142514" cy="5486400"/>
          </a:xfrm>
          <a:prstGeom prst="rect">
            <a:avLst/>
          </a:prstGeom>
        </p:spPr>
      </p:pic>
      <p:sp>
        <p:nvSpPr>
          <p:cNvPr id="5" name="TextBox 4">
            <a:extLst>
              <a:ext uri="{FF2B5EF4-FFF2-40B4-BE49-F238E27FC236}">
                <a16:creationId xmlns:a16="http://schemas.microsoft.com/office/drawing/2014/main" id="{A513F80C-EC68-0C49-9A81-776D8EE7154A}"/>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7" name="TextBox 6">
            <a:extLst>
              <a:ext uri="{FF2B5EF4-FFF2-40B4-BE49-F238E27FC236}">
                <a16:creationId xmlns:a16="http://schemas.microsoft.com/office/drawing/2014/main" id="{55391632-1051-754D-A35E-646615180E20}"/>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1287631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F445C-B0F2-234B-9DAC-27C09FB77F39}"/>
              </a:ext>
            </a:extLst>
          </p:cNvPr>
          <p:cNvSpPr txBox="1"/>
          <p:nvPr/>
        </p:nvSpPr>
        <p:spPr>
          <a:xfrm>
            <a:off x="5738370" y="383060"/>
            <a:ext cx="715260" cy="369332"/>
          </a:xfrm>
          <a:prstGeom prst="rect">
            <a:avLst/>
          </a:prstGeom>
          <a:noFill/>
        </p:spPr>
        <p:txBody>
          <a:bodyPr wrap="none" rtlCol="0">
            <a:spAutoFit/>
          </a:bodyPr>
          <a:lstStyle/>
          <a:p>
            <a:r>
              <a:rPr lang="en-US" dirty="0"/>
              <a:t>09:00</a:t>
            </a:r>
          </a:p>
        </p:txBody>
      </p:sp>
      <p:pic>
        <p:nvPicPr>
          <p:cNvPr id="2" name="Picture 1">
            <a:extLst>
              <a:ext uri="{FF2B5EF4-FFF2-40B4-BE49-F238E27FC236}">
                <a16:creationId xmlns:a16="http://schemas.microsoft.com/office/drawing/2014/main" id="{4119D113-8269-9347-A084-CD85FBAC8495}"/>
              </a:ext>
            </a:extLst>
          </p:cNvPr>
          <p:cNvPicPr>
            <a:picLocks noChangeAspect="1"/>
          </p:cNvPicPr>
          <p:nvPr/>
        </p:nvPicPr>
        <p:blipFill>
          <a:blip r:embed="rId2"/>
          <a:stretch>
            <a:fillRect/>
          </a:stretch>
        </p:blipFill>
        <p:spPr>
          <a:xfrm>
            <a:off x="2190064" y="752392"/>
            <a:ext cx="8142514" cy="5486400"/>
          </a:xfrm>
          <a:prstGeom prst="rect">
            <a:avLst/>
          </a:prstGeom>
        </p:spPr>
      </p:pic>
      <p:sp>
        <p:nvSpPr>
          <p:cNvPr id="6" name="TextBox 5">
            <a:extLst>
              <a:ext uri="{FF2B5EF4-FFF2-40B4-BE49-F238E27FC236}">
                <a16:creationId xmlns:a16="http://schemas.microsoft.com/office/drawing/2014/main" id="{E135903F-942B-E84C-8E79-C2C1FA7F4C12}"/>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7" name="TextBox 6">
            <a:extLst>
              <a:ext uri="{FF2B5EF4-FFF2-40B4-BE49-F238E27FC236}">
                <a16:creationId xmlns:a16="http://schemas.microsoft.com/office/drawing/2014/main" id="{773272A0-4031-D44F-B82F-733C4921C40E}"/>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124414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F445C-B0F2-234B-9DAC-27C09FB77F39}"/>
              </a:ext>
            </a:extLst>
          </p:cNvPr>
          <p:cNvSpPr txBox="1"/>
          <p:nvPr/>
        </p:nvSpPr>
        <p:spPr>
          <a:xfrm>
            <a:off x="5738370" y="383060"/>
            <a:ext cx="715260" cy="369332"/>
          </a:xfrm>
          <a:prstGeom prst="rect">
            <a:avLst/>
          </a:prstGeom>
          <a:noFill/>
        </p:spPr>
        <p:txBody>
          <a:bodyPr wrap="none" rtlCol="0">
            <a:spAutoFit/>
          </a:bodyPr>
          <a:lstStyle/>
          <a:p>
            <a:r>
              <a:rPr lang="en-US" dirty="0"/>
              <a:t>10:00</a:t>
            </a:r>
          </a:p>
        </p:txBody>
      </p:sp>
      <p:pic>
        <p:nvPicPr>
          <p:cNvPr id="3" name="Picture 2">
            <a:extLst>
              <a:ext uri="{FF2B5EF4-FFF2-40B4-BE49-F238E27FC236}">
                <a16:creationId xmlns:a16="http://schemas.microsoft.com/office/drawing/2014/main" id="{C3F9A202-5606-8043-BE7E-DF4652E74B3D}"/>
              </a:ext>
            </a:extLst>
          </p:cNvPr>
          <p:cNvPicPr>
            <a:picLocks noChangeAspect="1"/>
          </p:cNvPicPr>
          <p:nvPr/>
        </p:nvPicPr>
        <p:blipFill>
          <a:blip r:embed="rId2"/>
          <a:stretch>
            <a:fillRect/>
          </a:stretch>
        </p:blipFill>
        <p:spPr>
          <a:xfrm>
            <a:off x="2190063" y="752392"/>
            <a:ext cx="8142514" cy="5486400"/>
          </a:xfrm>
          <a:prstGeom prst="rect">
            <a:avLst/>
          </a:prstGeom>
        </p:spPr>
      </p:pic>
      <p:sp>
        <p:nvSpPr>
          <p:cNvPr id="6" name="TextBox 5">
            <a:extLst>
              <a:ext uri="{FF2B5EF4-FFF2-40B4-BE49-F238E27FC236}">
                <a16:creationId xmlns:a16="http://schemas.microsoft.com/office/drawing/2014/main" id="{5494051F-CD1D-3F48-9680-F623D0AD8451}"/>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7" name="TextBox 6">
            <a:extLst>
              <a:ext uri="{FF2B5EF4-FFF2-40B4-BE49-F238E27FC236}">
                <a16:creationId xmlns:a16="http://schemas.microsoft.com/office/drawing/2014/main" id="{8D74A32F-2AF0-564F-841F-15C3E17C1812}"/>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901762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F445C-B0F2-234B-9DAC-27C09FB77F39}"/>
              </a:ext>
            </a:extLst>
          </p:cNvPr>
          <p:cNvSpPr txBox="1"/>
          <p:nvPr/>
        </p:nvSpPr>
        <p:spPr>
          <a:xfrm>
            <a:off x="5738370" y="383060"/>
            <a:ext cx="715260" cy="369332"/>
          </a:xfrm>
          <a:prstGeom prst="rect">
            <a:avLst/>
          </a:prstGeom>
          <a:noFill/>
        </p:spPr>
        <p:txBody>
          <a:bodyPr wrap="none" rtlCol="0">
            <a:spAutoFit/>
          </a:bodyPr>
          <a:lstStyle/>
          <a:p>
            <a:r>
              <a:rPr lang="en-US" dirty="0"/>
              <a:t>11:00</a:t>
            </a:r>
          </a:p>
        </p:txBody>
      </p:sp>
      <p:pic>
        <p:nvPicPr>
          <p:cNvPr id="2" name="Picture 1">
            <a:extLst>
              <a:ext uri="{FF2B5EF4-FFF2-40B4-BE49-F238E27FC236}">
                <a16:creationId xmlns:a16="http://schemas.microsoft.com/office/drawing/2014/main" id="{37913FE5-6E4D-3547-8B80-B366B6E776E2}"/>
              </a:ext>
            </a:extLst>
          </p:cNvPr>
          <p:cNvPicPr>
            <a:picLocks noChangeAspect="1"/>
          </p:cNvPicPr>
          <p:nvPr/>
        </p:nvPicPr>
        <p:blipFill>
          <a:blip r:embed="rId2"/>
          <a:stretch>
            <a:fillRect/>
          </a:stretch>
        </p:blipFill>
        <p:spPr>
          <a:xfrm>
            <a:off x="2202420" y="752392"/>
            <a:ext cx="8142514" cy="5486400"/>
          </a:xfrm>
          <a:prstGeom prst="rect">
            <a:avLst/>
          </a:prstGeom>
        </p:spPr>
      </p:pic>
      <p:sp>
        <p:nvSpPr>
          <p:cNvPr id="6" name="TextBox 5">
            <a:extLst>
              <a:ext uri="{FF2B5EF4-FFF2-40B4-BE49-F238E27FC236}">
                <a16:creationId xmlns:a16="http://schemas.microsoft.com/office/drawing/2014/main" id="{61E5CE56-C2D6-CD43-9E29-C1FDB3AADFE2}"/>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7" name="TextBox 6">
            <a:extLst>
              <a:ext uri="{FF2B5EF4-FFF2-40B4-BE49-F238E27FC236}">
                <a16:creationId xmlns:a16="http://schemas.microsoft.com/office/drawing/2014/main" id="{08C68641-74F3-1A4D-B7A5-466ACB99C2C4}"/>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742995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F445C-B0F2-234B-9DAC-27C09FB77F39}"/>
              </a:ext>
            </a:extLst>
          </p:cNvPr>
          <p:cNvSpPr txBox="1"/>
          <p:nvPr/>
        </p:nvSpPr>
        <p:spPr>
          <a:xfrm>
            <a:off x="5738370" y="383060"/>
            <a:ext cx="715260" cy="369332"/>
          </a:xfrm>
          <a:prstGeom prst="rect">
            <a:avLst/>
          </a:prstGeom>
          <a:noFill/>
        </p:spPr>
        <p:txBody>
          <a:bodyPr wrap="none" rtlCol="0">
            <a:spAutoFit/>
          </a:bodyPr>
          <a:lstStyle/>
          <a:p>
            <a:r>
              <a:rPr lang="en-US" dirty="0"/>
              <a:t>12:00</a:t>
            </a:r>
          </a:p>
        </p:txBody>
      </p:sp>
      <p:pic>
        <p:nvPicPr>
          <p:cNvPr id="5" name="Picture 4">
            <a:extLst>
              <a:ext uri="{FF2B5EF4-FFF2-40B4-BE49-F238E27FC236}">
                <a16:creationId xmlns:a16="http://schemas.microsoft.com/office/drawing/2014/main" id="{BF502CA6-2AE8-C140-8E95-4E00325941A5}"/>
              </a:ext>
            </a:extLst>
          </p:cNvPr>
          <p:cNvPicPr>
            <a:picLocks noChangeAspect="1"/>
          </p:cNvPicPr>
          <p:nvPr/>
        </p:nvPicPr>
        <p:blipFill>
          <a:blip r:embed="rId2"/>
          <a:stretch>
            <a:fillRect/>
          </a:stretch>
        </p:blipFill>
        <p:spPr>
          <a:xfrm>
            <a:off x="2202420" y="752392"/>
            <a:ext cx="8142514" cy="5486400"/>
          </a:xfrm>
          <a:prstGeom prst="rect">
            <a:avLst/>
          </a:prstGeom>
        </p:spPr>
      </p:pic>
      <p:sp>
        <p:nvSpPr>
          <p:cNvPr id="7" name="TextBox 6">
            <a:extLst>
              <a:ext uri="{FF2B5EF4-FFF2-40B4-BE49-F238E27FC236}">
                <a16:creationId xmlns:a16="http://schemas.microsoft.com/office/drawing/2014/main" id="{FC7EFA16-0E90-4546-890E-D23DBC773B3D}"/>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8" name="TextBox 7">
            <a:extLst>
              <a:ext uri="{FF2B5EF4-FFF2-40B4-BE49-F238E27FC236}">
                <a16:creationId xmlns:a16="http://schemas.microsoft.com/office/drawing/2014/main" id="{08BA5244-07D4-1844-8AFE-5165205FAE7D}"/>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4144726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F445C-B0F2-234B-9DAC-27C09FB77F39}"/>
              </a:ext>
            </a:extLst>
          </p:cNvPr>
          <p:cNvSpPr txBox="1"/>
          <p:nvPr/>
        </p:nvSpPr>
        <p:spPr>
          <a:xfrm>
            <a:off x="5738370" y="383060"/>
            <a:ext cx="715260" cy="369332"/>
          </a:xfrm>
          <a:prstGeom prst="rect">
            <a:avLst/>
          </a:prstGeom>
          <a:noFill/>
        </p:spPr>
        <p:txBody>
          <a:bodyPr wrap="none" rtlCol="0">
            <a:spAutoFit/>
          </a:bodyPr>
          <a:lstStyle/>
          <a:p>
            <a:r>
              <a:rPr lang="en-US" dirty="0"/>
              <a:t>13:00</a:t>
            </a:r>
          </a:p>
        </p:txBody>
      </p:sp>
      <p:pic>
        <p:nvPicPr>
          <p:cNvPr id="2" name="Picture 1">
            <a:extLst>
              <a:ext uri="{FF2B5EF4-FFF2-40B4-BE49-F238E27FC236}">
                <a16:creationId xmlns:a16="http://schemas.microsoft.com/office/drawing/2014/main" id="{22B74C09-47E8-3A42-98EE-3D9B940B11C3}"/>
              </a:ext>
            </a:extLst>
          </p:cNvPr>
          <p:cNvPicPr>
            <a:picLocks noChangeAspect="1"/>
          </p:cNvPicPr>
          <p:nvPr/>
        </p:nvPicPr>
        <p:blipFill>
          <a:blip r:embed="rId2"/>
          <a:stretch>
            <a:fillRect/>
          </a:stretch>
        </p:blipFill>
        <p:spPr>
          <a:xfrm>
            <a:off x="2190064" y="752392"/>
            <a:ext cx="8142514" cy="5486400"/>
          </a:xfrm>
          <a:prstGeom prst="rect">
            <a:avLst/>
          </a:prstGeom>
        </p:spPr>
      </p:pic>
      <p:sp>
        <p:nvSpPr>
          <p:cNvPr id="5" name="TextBox 4">
            <a:extLst>
              <a:ext uri="{FF2B5EF4-FFF2-40B4-BE49-F238E27FC236}">
                <a16:creationId xmlns:a16="http://schemas.microsoft.com/office/drawing/2014/main" id="{AB8001C9-5C48-C344-9FFB-6FDBAA15E90E}"/>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7" name="TextBox 6">
            <a:extLst>
              <a:ext uri="{FF2B5EF4-FFF2-40B4-BE49-F238E27FC236}">
                <a16:creationId xmlns:a16="http://schemas.microsoft.com/office/drawing/2014/main" id="{BCDD6E56-84AE-9F40-9544-4E88E184379D}"/>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800644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F445C-B0F2-234B-9DAC-27C09FB77F39}"/>
              </a:ext>
            </a:extLst>
          </p:cNvPr>
          <p:cNvSpPr txBox="1"/>
          <p:nvPr/>
        </p:nvSpPr>
        <p:spPr>
          <a:xfrm>
            <a:off x="5738370" y="383060"/>
            <a:ext cx="715260" cy="369332"/>
          </a:xfrm>
          <a:prstGeom prst="rect">
            <a:avLst/>
          </a:prstGeom>
          <a:noFill/>
        </p:spPr>
        <p:txBody>
          <a:bodyPr wrap="none" rtlCol="0">
            <a:spAutoFit/>
          </a:bodyPr>
          <a:lstStyle/>
          <a:p>
            <a:r>
              <a:rPr lang="en-US" dirty="0"/>
              <a:t>14:00</a:t>
            </a:r>
          </a:p>
        </p:txBody>
      </p:sp>
      <p:pic>
        <p:nvPicPr>
          <p:cNvPr id="3" name="Picture 2">
            <a:extLst>
              <a:ext uri="{FF2B5EF4-FFF2-40B4-BE49-F238E27FC236}">
                <a16:creationId xmlns:a16="http://schemas.microsoft.com/office/drawing/2014/main" id="{3658DC41-1C26-D942-80ED-5C531B9B4B5C}"/>
              </a:ext>
            </a:extLst>
          </p:cNvPr>
          <p:cNvPicPr>
            <a:picLocks noChangeAspect="1"/>
          </p:cNvPicPr>
          <p:nvPr/>
        </p:nvPicPr>
        <p:blipFill>
          <a:blip r:embed="rId2"/>
          <a:stretch>
            <a:fillRect/>
          </a:stretch>
        </p:blipFill>
        <p:spPr>
          <a:xfrm>
            <a:off x="2190064" y="752392"/>
            <a:ext cx="8142514" cy="5486400"/>
          </a:xfrm>
          <a:prstGeom prst="rect">
            <a:avLst/>
          </a:prstGeom>
        </p:spPr>
      </p:pic>
      <p:sp>
        <p:nvSpPr>
          <p:cNvPr id="6" name="TextBox 5">
            <a:extLst>
              <a:ext uri="{FF2B5EF4-FFF2-40B4-BE49-F238E27FC236}">
                <a16:creationId xmlns:a16="http://schemas.microsoft.com/office/drawing/2014/main" id="{2DB06D21-7012-6C4C-8AFC-DE140D50389B}"/>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7" name="TextBox 6">
            <a:extLst>
              <a:ext uri="{FF2B5EF4-FFF2-40B4-BE49-F238E27FC236}">
                <a16:creationId xmlns:a16="http://schemas.microsoft.com/office/drawing/2014/main" id="{8D4A80D4-2FB6-7241-8994-C2E00DFA11A2}"/>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664844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F445C-B0F2-234B-9DAC-27C09FB77F39}"/>
              </a:ext>
            </a:extLst>
          </p:cNvPr>
          <p:cNvSpPr txBox="1"/>
          <p:nvPr/>
        </p:nvSpPr>
        <p:spPr>
          <a:xfrm>
            <a:off x="5738370" y="383060"/>
            <a:ext cx="715260" cy="369332"/>
          </a:xfrm>
          <a:prstGeom prst="rect">
            <a:avLst/>
          </a:prstGeom>
          <a:noFill/>
        </p:spPr>
        <p:txBody>
          <a:bodyPr wrap="none" rtlCol="0">
            <a:spAutoFit/>
          </a:bodyPr>
          <a:lstStyle/>
          <a:p>
            <a:r>
              <a:rPr lang="en-US" dirty="0"/>
              <a:t>15:00</a:t>
            </a:r>
          </a:p>
        </p:txBody>
      </p:sp>
      <p:pic>
        <p:nvPicPr>
          <p:cNvPr id="2" name="Picture 1">
            <a:extLst>
              <a:ext uri="{FF2B5EF4-FFF2-40B4-BE49-F238E27FC236}">
                <a16:creationId xmlns:a16="http://schemas.microsoft.com/office/drawing/2014/main" id="{A73CB7A3-4F8B-E240-A77F-5CCA66BA6531}"/>
              </a:ext>
            </a:extLst>
          </p:cNvPr>
          <p:cNvPicPr>
            <a:picLocks noChangeAspect="1"/>
          </p:cNvPicPr>
          <p:nvPr/>
        </p:nvPicPr>
        <p:blipFill>
          <a:blip r:embed="rId2"/>
          <a:stretch>
            <a:fillRect/>
          </a:stretch>
        </p:blipFill>
        <p:spPr>
          <a:xfrm>
            <a:off x="2190063" y="752392"/>
            <a:ext cx="8142514" cy="5486400"/>
          </a:xfrm>
          <a:prstGeom prst="rect">
            <a:avLst/>
          </a:prstGeom>
        </p:spPr>
      </p:pic>
      <p:sp>
        <p:nvSpPr>
          <p:cNvPr id="6" name="TextBox 5">
            <a:extLst>
              <a:ext uri="{FF2B5EF4-FFF2-40B4-BE49-F238E27FC236}">
                <a16:creationId xmlns:a16="http://schemas.microsoft.com/office/drawing/2014/main" id="{9843F7F2-3E39-FB44-A062-5CB56769E0BF}"/>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7" name="TextBox 6">
            <a:extLst>
              <a:ext uri="{FF2B5EF4-FFF2-40B4-BE49-F238E27FC236}">
                <a16:creationId xmlns:a16="http://schemas.microsoft.com/office/drawing/2014/main" id="{55D6C479-E8C0-394B-BD61-E96EC769ACB5}"/>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1355842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F445C-B0F2-234B-9DAC-27C09FB77F39}"/>
              </a:ext>
            </a:extLst>
          </p:cNvPr>
          <p:cNvSpPr txBox="1"/>
          <p:nvPr/>
        </p:nvSpPr>
        <p:spPr>
          <a:xfrm>
            <a:off x="5738370" y="383060"/>
            <a:ext cx="715260" cy="369332"/>
          </a:xfrm>
          <a:prstGeom prst="rect">
            <a:avLst/>
          </a:prstGeom>
          <a:noFill/>
        </p:spPr>
        <p:txBody>
          <a:bodyPr wrap="none" rtlCol="0">
            <a:spAutoFit/>
          </a:bodyPr>
          <a:lstStyle/>
          <a:p>
            <a:r>
              <a:rPr lang="en-US" dirty="0"/>
              <a:t>16:00</a:t>
            </a:r>
          </a:p>
        </p:txBody>
      </p:sp>
      <p:pic>
        <p:nvPicPr>
          <p:cNvPr id="3" name="Picture 2">
            <a:extLst>
              <a:ext uri="{FF2B5EF4-FFF2-40B4-BE49-F238E27FC236}">
                <a16:creationId xmlns:a16="http://schemas.microsoft.com/office/drawing/2014/main" id="{94123253-94E6-BD4C-AE48-6F78A3264225}"/>
              </a:ext>
            </a:extLst>
          </p:cNvPr>
          <p:cNvPicPr>
            <a:picLocks noChangeAspect="1"/>
          </p:cNvPicPr>
          <p:nvPr/>
        </p:nvPicPr>
        <p:blipFill>
          <a:blip r:embed="rId2"/>
          <a:stretch>
            <a:fillRect/>
          </a:stretch>
        </p:blipFill>
        <p:spPr>
          <a:xfrm>
            <a:off x="2177707" y="752392"/>
            <a:ext cx="8142514" cy="5486400"/>
          </a:xfrm>
          <a:prstGeom prst="rect">
            <a:avLst/>
          </a:prstGeom>
        </p:spPr>
      </p:pic>
      <p:sp>
        <p:nvSpPr>
          <p:cNvPr id="6" name="TextBox 5">
            <a:extLst>
              <a:ext uri="{FF2B5EF4-FFF2-40B4-BE49-F238E27FC236}">
                <a16:creationId xmlns:a16="http://schemas.microsoft.com/office/drawing/2014/main" id="{394BE227-F0CE-7841-9478-C9B6017A27AB}"/>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7" name="TextBox 6">
            <a:extLst>
              <a:ext uri="{FF2B5EF4-FFF2-40B4-BE49-F238E27FC236}">
                <a16:creationId xmlns:a16="http://schemas.microsoft.com/office/drawing/2014/main" id="{838F3EC7-8BAC-394E-8FCF-33DC1CFF317B}"/>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1266201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9FE5-EC31-A14D-98B5-223F45EDB0E3}"/>
              </a:ext>
            </a:extLst>
          </p:cNvPr>
          <p:cNvSpPr>
            <a:spLocks noGrp="1"/>
          </p:cNvSpPr>
          <p:nvPr>
            <p:ph type="ctrTitle"/>
          </p:nvPr>
        </p:nvSpPr>
        <p:spPr/>
        <p:txBody>
          <a:bodyPr/>
          <a:lstStyle/>
          <a:p>
            <a:r>
              <a:rPr lang="en-US" dirty="0"/>
              <a:t>TUESDAY</a:t>
            </a:r>
          </a:p>
        </p:txBody>
      </p:sp>
      <p:sp>
        <p:nvSpPr>
          <p:cNvPr id="3" name="Subtitle 2">
            <a:extLst>
              <a:ext uri="{FF2B5EF4-FFF2-40B4-BE49-F238E27FC236}">
                <a16:creationId xmlns:a16="http://schemas.microsoft.com/office/drawing/2014/main" id="{9CEF04C4-F604-444E-8476-A3D0E82E04D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8571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F445C-B0F2-234B-9DAC-27C09FB77F39}"/>
              </a:ext>
            </a:extLst>
          </p:cNvPr>
          <p:cNvSpPr txBox="1"/>
          <p:nvPr/>
        </p:nvSpPr>
        <p:spPr>
          <a:xfrm>
            <a:off x="5738370" y="383060"/>
            <a:ext cx="715260" cy="369332"/>
          </a:xfrm>
          <a:prstGeom prst="rect">
            <a:avLst/>
          </a:prstGeom>
          <a:noFill/>
        </p:spPr>
        <p:txBody>
          <a:bodyPr wrap="none" rtlCol="0">
            <a:spAutoFit/>
          </a:bodyPr>
          <a:lstStyle/>
          <a:p>
            <a:r>
              <a:rPr lang="en-US" dirty="0"/>
              <a:t>17:00</a:t>
            </a:r>
          </a:p>
        </p:txBody>
      </p:sp>
      <p:pic>
        <p:nvPicPr>
          <p:cNvPr id="2" name="Picture 1">
            <a:extLst>
              <a:ext uri="{FF2B5EF4-FFF2-40B4-BE49-F238E27FC236}">
                <a16:creationId xmlns:a16="http://schemas.microsoft.com/office/drawing/2014/main" id="{48275622-86B5-0842-B5EF-245E6619FB5A}"/>
              </a:ext>
            </a:extLst>
          </p:cNvPr>
          <p:cNvPicPr>
            <a:picLocks noChangeAspect="1"/>
          </p:cNvPicPr>
          <p:nvPr/>
        </p:nvPicPr>
        <p:blipFill>
          <a:blip r:embed="rId2"/>
          <a:stretch>
            <a:fillRect/>
          </a:stretch>
        </p:blipFill>
        <p:spPr>
          <a:xfrm>
            <a:off x="2190064" y="752392"/>
            <a:ext cx="8142514" cy="5486400"/>
          </a:xfrm>
          <a:prstGeom prst="rect">
            <a:avLst/>
          </a:prstGeom>
        </p:spPr>
      </p:pic>
      <p:sp>
        <p:nvSpPr>
          <p:cNvPr id="6" name="TextBox 5">
            <a:extLst>
              <a:ext uri="{FF2B5EF4-FFF2-40B4-BE49-F238E27FC236}">
                <a16:creationId xmlns:a16="http://schemas.microsoft.com/office/drawing/2014/main" id="{40CC4D9A-32ED-F940-9577-BECDACD55605}"/>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7" name="TextBox 6">
            <a:extLst>
              <a:ext uri="{FF2B5EF4-FFF2-40B4-BE49-F238E27FC236}">
                <a16:creationId xmlns:a16="http://schemas.microsoft.com/office/drawing/2014/main" id="{F295A7F7-78D6-0A44-9774-A3F5070F92E2}"/>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2799283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F445C-B0F2-234B-9DAC-27C09FB77F39}"/>
              </a:ext>
            </a:extLst>
          </p:cNvPr>
          <p:cNvSpPr txBox="1"/>
          <p:nvPr/>
        </p:nvSpPr>
        <p:spPr>
          <a:xfrm>
            <a:off x="5738370" y="383060"/>
            <a:ext cx="715260" cy="369332"/>
          </a:xfrm>
          <a:prstGeom prst="rect">
            <a:avLst/>
          </a:prstGeom>
          <a:noFill/>
        </p:spPr>
        <p:txBody>
          <a:bodyPr wrap="none" rtlCol="0">
            <a:spAutoFit/>
          </a:bodyPr>
          <a:lstStyle/>
          <a:p>
            <a:r>
              <a:rPr lang="en-US" dirty="0"/>
              <a:t>18:00</a:t>
            </a:r>
          </a:p>
        </p:txBody>
      </p:sp>
      <p:pic>
        <p:nvPicPr>
          <p:cNvPr id="3" name="Picture 2">
            <a:extLst>
              <a:ext uri="{FF2B5EF4-FFF2-40B4-BE49-F238E27FC236}">
                <a16:creationId xmlns:a16="http://schemas.microsoft.com/office/drawing/2014/main" id="{7B68A048-2AC4-6E4C-9ADA-AA01AECF7ADF}"/>
              </a:ext>
            </a:extLst>
          </p:cNvPr>
          <p:cNvPicPr>
            <a:picLocks noChangeAspect="1"/>
          </p:cNvPicPr>
          <p:nvPr/>
        </p:nvPicPr>
        <p:blipFill>
          <a:blip r:embed="rId2"/>
          <a:stretch>
            <a:fillRect/>
          </a:stretch>
        </p:blipFill>
        <p:spPr>
          <a:xfrm>
            <a:off x="2214777" y="752392"/>
            <a:ext cx="8142514" cy="5486400"/>
          </a:xfrm>
          <a:prstGeom prst="rect">
            <a:avLst/>
          </a:prstGeom>
        </p:spPr>
      </p:pic>
      <p:sp>
        <p:nvSpPr>
          <p:cNvPr id="6" name="TextBox 5">
            <a:extLst>
              <a:ext uri="{FF2B5EF4-FFF2-40B4-BE49-F238E27FC236}">
                <a16:creationId xmlns:a16="http://schemas.microsoft.com/office/drawing/2014/main" id="{35ABDBBB-5462-EE4C-99E9-125D70305E4A}"/>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7" name="TextBox 6">
            <a:extLst>
              <a:ext uri="{FF2B5EF4-FFF2-40B4-BE49-F238E27FC236}">
                <a16:creationId xmlns:a16="http://schemas.microsoft.com/office/drawing/2014/main" id="{46914962-3427-CF47-AEAF-66E9F88DAE7F}"/>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204323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F445C-B0F2-234B-9DAC-27C09FB77F39}"/>
              </a:ext>
            </a:extLst>
          </p:cNvPr>
          <p:cNvSpPr txBox="1"/>
          <p:nvPr/>
        </p:nvSpPr>
        <p:spPr>
          <a:xfrm>
            <a:off x="5738370" y="383060"/>
            <a:ext cx="715260" cy="369332"/>
          </a:xfrm>
          <a:prstGeom prst="rect">
            <a:avLst/>
          </a:prstGeom>
          <a:noFill/>
        </p:spPr>
        <p:txBody>
          <a:bodyPr wrap="none" rtlCol="0">
            <a:spAutoFit/>
          </a:bodyPr>
          <a:lstStyle/>
          <a:p>
            <a:r>
              <a:rPr lang="en-US" dirty="0"/>
              <a:t>19:00</a:t>
            </a:r>
          </a:p>
        </p:txBody>
      </p:sp>
      <p:pic>
        <p:nvPicPr>
          <p:cNvPr id="2" name="Picture 1">
            <a:extLst>
              <a:ext uri="{FF2B5EF4-FFF2-40B4-BE49-F238E27FC236}">
                <a16:creationId xmlns:a16="http://schemas.microsoft.com/office/drawing/2014/main" id="{442A86EE-6498-2240-9D7F-2DEFBE9A0A1E}"/>
              </a:ext>
            </a:extLst>
          </p:cNvPr>
          <p:cNvPicPr>
            <a:picLocks noChangeAspect="1"/>
          </p:cNvPicPr>
          <p:nvPr/>
        </p:nvPicPr>
        <p:blipFill>
          <a:blip r:embed="rId2"/>
          <a:stretch>
            <a:fillRect/>
          </a:stretch>
        </p:blipFill>
        <p:spPr>
          <a:xfrm>
            <a:off x="2202420" y="752392"/>
            <a:ext cx="8142514" cy="5486400"/>
          </a:xfrm>
          <a:prstGeom prst="rect">
            <a:avLst/>
          </a:prstGeom>
        </p:spPr>
      </p:pic>
      <p:sp>
        <p:nvSpPr>
          <p:cNvPr id="6" name="TextBox 5">
            <a:extLst>
              <a:ext uri="{FF2B5EF4-FFF2-40B4-BE49-F238E27FC236}">
                <a16:creationId xmlns:a16="http://schemas.microsoft.com/office/drawing/2014/main" id="{0A6E1156-78BE-4248-AA54-17E219866137}"/>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7" name="TextBox 6">
            <a:extLst>
              <a:ext uri="{FF2B5EF4-FFF2-40B4-BE49-F238E27FC236}">
                <a16:creationId xmlns:a16="http://schemas.microsoft.com/office/drawing/2014/main" id="{C5D5BB4F-BF55-6540-B6FA-4E60D74D3DE7}"/>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4092049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F445C-B0F2-234B-9DAC-27C09FB77F39}"/>
              </a:ext>
            </a:extLst>
          </p:cNvPr>
          <p:cNvSpPr txBox="1"/>
          <p:nvPr/>
        </p:nvSpPr>
        <p:spPr>
          <a:xfrm>
            <a:off x="5738370" y="383060"/>
            <a:ext cx="715260" cy="369332"/>
          </a:xfrm>
          <a:prstGeom prst="rect">
            <a:avLst/>
          </a:prstGeom>
          <a:noFill/>
        </p:spPr>
        <p:txBody>
          <a:bodyPr wrap="none" rtlCol="0">
            <a:spAutoFit/>
          </a:bodyPr>
          <a:lstStyle/>
          <a:p>
            <a:r>
              <a:rPr lang="en-US" dirty="0"/>
              <a:t>20:00</a:t>
            </a:r>
          </a:p>
        </p:txBody>
      </p:sp>
      <p:pic>
        <p:nvPicPr>
          <p:cNvPr id="3" name="Picture 2">
            <a:extLst>
              <a:ext uri="{FF2B5EF4-FFF2-40B4-BE49-F238E27FC236}">
                <a16:creationId xmlns:a16="http://schemas.microsoft.com/office/drawing/2014/main" id="{86EBCF08-5B1A-8240-9233-CDCB19215D61}"/>
              </a:ext>
            </a:extLst>
          </p:cNvPr>
          <p:cNvPicPr>
            <a:picLocks noChangeAspect="1"/>
          </p:cNvPicPr>
          <p:nvPr/>
        </p:nvPicPr>
        <p:blipFill>
          <a:blip r:embed="rId2"/>
          <a:stretch>
            <a:fillRect/>
          </a:stretch>
        </p:blipFill>
        <p:spPr>
          <a:xfrm>
            <a:off x="2174661" y="752392"/>
            <a:ext cx="8142514" cy="5486400"/>
          </a:xfrm>
          <a:prstGeom prst="rect">
            <a:avLst/>
          </a:prstGeom>
        </p:spPr>
      </p:pic>
      <p:sp>
        <p:nvSpPr>
          <p:cNvPr id="6" name="TextBox 5">
            <a:extLst>
              <a:ext uri="{FF2B5EF4-FFF2-40B4-BE49-F238E27FC236}">
                <a16:creationId xmlns:a16="http://schemas.microsoft.com/office/drawing/2014/main" id="{5852712A-D340-FE46-9C31-8EC57462CD45}"/>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7" name="TextBox 6">
            <a:extLst>
              <a:ext uri="{FF2B5EF4-FFF2-40B4-BE49-F238E27FC236}">
                <a16:creationId xmlns:a16="http://schemas.microsoft.com/office/drawing/2014/main" id="{4ED8D90A-EC7E-004D-8861-3CA08E8DA80D}"/>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675032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F445C-B0F2-234B-9DAC-27C09FB77F39}"/>
              </a:ext>
            </a:extLst>
          </p:cNvPr>
          <p:cNvSpPr txBox="1"/>
          <p:nvPr/>
        </p:nvSpPr>
        <p:spPr>
          <a:xfrm>
            <a:off x="5738370" y="383060"/>
            <a:ext cx="715260" cy="369332"/>
          </a:xfrm>
          <a:prstGeom prst="rect">
            <a:avLst/>
          </a:prstGeom>
          <a:noFill/>
        </p:spPr>
        <p:txBody>
          <a:bodyPr wrap="none" rtlCol="0">
            <a:spAutoFit/>
          </a:bodyPr>
          <a:lstStyle/>
          <a:p>
            <a:r>
              <a:rPr lang="en-US" dirty="0"/>
              <a:t>21:00</a:t>
            </a:r>
          </a:p>
        </p:txBody>
      </p:sp>
      <p:pic>
        <p:nvPicPr>
          <p:cNvPr id="2" name="Picture 1">
            <a:extLst>
              <a:ext uri="{FF2B5EF4-FFF2-40B4-BE49-F238E27FC236}">
                <a16:creationId xmlns:a16="http://schemas.microsoft.com/office/drawing/2014/main" id="{DDC94155-8023-A443-939B-01B2CD9473CB}"/>
              </a:ext>
            </a:extLst>
          </p:cNvPr>
          <p:cNvPicPr>
            <a:picLocks noChangeAspect="1"/>
          </p:cNvPicPr>
          <p:nvPr/>
        </p:nvPicPr>
        <p:blipFill>
          <a:blip r:embed="rId2"/>
          <a:stretch>
            <a:fillRect/>
          </a:stretch>
        </p:blipFill>
        <p:spPr>
          <a:xfrm>
            <a:off x="2190063" y="752392"/>
            <a:ext cx="8142514" cy="5486400"/>
          </a:xfrm>
          <a:prstGeom prst="rect">
            <a:avLst/>
          </a:prstGeom>
        </p:spPr>
      </p:pic>
      <p:sp>
        <p:nvSpPr>
          <p:cNvPr id="6" name="TextBox 5">
            <a:extLst>
              <a:ext uri="{FF2B5EF4-FFF2-40B4-BE49-F238E27FC236}">
                <a16:creationId xmlns:a16="http://schemas.microsoft.com/office/drawing/2014/main" id="{4A07D3C7-A428-EC47-ABB1-2E51FF64EDE0}"/>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7" name="TextBox 6">
            <a:extLst>
              <a:ext uri="{FF2B5EF4-FFF2-40B4-BE49-F238E27FC236}">
                <a16:creationId xmlns:a16="http://schemas.microsoft.com/office/drawing/2014/main" id="{63DDD63D-9D66-EB41-B6FC-ABDBD38CA9F5}"/>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729591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F445C-B0F2-234B-9DAC-27C09FB77F39}"/>
              </a:ext>
            </a:extLst>
          </p:cNvPr>
          <p:cNvSpPr txBox="1"/>
          <p:nvPr/>
        </p:nvSpPr>
        <p:spPr>
          <a:xfrm>
            <a:off x="5738370" y="383060"/>
            <a:ext cx="715260" cy="369332"/>
          </a:xfrm>
          <a:prstGeom prst="rect">
            <a:avLst/>
          </a:prstGeom>
          <a:noFill/>
        </p:spPr>
        <p:txBody>
          <a:bodyPr wrap="none" rtlCol="0">
            <a:spAutoFit/>
          </a:bodyPr>
          <a:lstStyle/>
          <a:p>
            <a:r>
              <a:rPr lang="en-US" dirty="0"/>
              <a:t>22:00</a:t>
            </a:r>
          </a:p>
        </p:txBody>
      </p:sp>
      <p:pic>
        <p:nvPicPr>
          <p:cNvPr id="3" name="Picture 2">
            <a:extLst>
              <a:ext uri="{FF2B5EF4-FFF2-40B4-BE49-F238E27FC236}">
                <a16:creationId xmlns:a16="http://schemas.microsoft.com/office/drawing/2014/main" id="{1369C546-AA3B-0D4A-A8B5-9877B9E8E926}"/>
              </a:ext>
            </a:extLst>
          </p:cNvPr>
          <p:cNvPicPr>
            <a:picLocks noChangeAspect="1"/>
          </p:cNvPicPr>
          <p:nvPr/>
        </p:nvPicPr>
        <p:blipFill>
          <a:blip r:embed="rId2"/>
          <a:stretch>
            <a:fillRect/>
          </a:stretch>
        </p:blipFill>
        <p:spPr>
          <a:xfrm>
            <a:off x="2202420" y="752392"/>
            <a:ext cx="8142514" cy="5486400"/>
          </a:xfrm>
          <a:prstGeom prst="rect">
            <a:avLst/>
          </a:prstGeom>
        </p:spPr>
      </p:pic>
      <p:sp>
        <p:nvSpPr>
          <p:cNvPr id="6" name="TextBox 5">
            <a:extLst>
              <a:ext uri="{FF2B5EF4-FFF2-40B4-BE49-F238E27FC236}">
                <a16:creationId xmlns:a16="http://schemas.microsoft.com/office/drawing/2014/main" id="{08873C06-CC24-314C-A137-58BC923851D2}"/>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7" name="TextBox 6">
            <a:extLst>
              <a:ext uri="{FF2B5EF4-FFF2-40B4-BE49-F238E27FC236}">
                <a16:creationId xmlns:a16="http://schemas.microsoft.com/office/drawing/2014/main" id="{10AEF463-4BE8-C846-938A-5F7EDF437687}"/>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1030360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F445C-B0F2-234B-9DAC-27C09FB77F39}"/>
              </a:ext>
            </a:extLst>
          </p:cNvPr>
          <p:cNvSpPr txBox="1"/>
          <p:nvPr/>
        </p:nvSpPr>
        <p:spPr>
          <a:xfrm>
            <a:off x="5738370" y="383060"/>
            <a:ext cx="715260" cy="369332"/>
          </a:xfrm>
          <a:prstGeom prst="rect">
            <a:avLst/>
          </a:prstGeom>
          <a:noFill/>
        </p:spPr>
        <p:txBody>
          <a:bodyPr wrap="none" rtlCol="0">
            <a:spAutoFit/>
          </a:bodyPr>
          <a:lstStyle/>
          <a:p>
            <a:r>
              <a:rPr lang="en-US" dirty="0"/>
              <a:t>23:00</a:t>
            </a:r>
          </a:p>
        </p:txBody>
      </p:sp>
      <p:pic>
        <p:nvPicPr>
          <p:cNvPr id="2" name="Picture 1">
            <a:extLst>
              <a:ext uri="{FF2B5EF4-FFF2-40B4-BE49-F238E27FC236}">
                <a16:creationId xmlns:a16="http://schemas.microsoft.com/office/drawing/2014/main" id="{00C30CF8-5552-D248-A5BF-288A81198D23}"/>
              </a:ext>
            </a:extLst>
          </p:cNvPr>
          <p:cNvPicPr>
            <a:picLocks noChangeAspect="1"/>
          </p:cNvPicPr>
          <p:nvPr/>
        </p:nvPicPr>
        <p:blipFill>
          <a:blip r:embed="rId2"/>
          <a:stretch>
            <a:fillRect/>
          </a:stretch>
        </p:blipFill>
        <p:spPr>
          <a:xfrm>
            <a:off x="2202421" y="752392"/>
            <a:ext cx="8142514" cy="5486400"/>
          </a:xfrm>
          <a:prstGeom prst="rect">
            <a:avLst/>
          </a:prstGeom>
        </p:spPr>
      </p:pic>
      <p:sp>
        <p:nvSpPr>
          <p:cNvPr id="6" name="TextBox 5">
            <a:extLst>
              <a:ext uri="{FF2B5EF4-FFF2-40B4-BE49-F238E27FC236}">
                <a16:creationId xmlns:a16="http://schemas.microsoft.com/office/drawing/2014/main" id="{3C5E3FB9-E742-7E42-8268-67B04F92D0C4}"/>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7" name="TextBox 6">
            <a:extLst>
              <a:ext uri="{FF2B5EF4-FFF2-40B4-BE49-F238E27FC236}">
                <a16:creationId xmlns:a16="http://schemas.microsoft.com/office/drawing/2014/main" id="{5AF2CEF0-7052-1644-95B4-D4442D4DAB95}"/>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673291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4817-90DE-E04B-B6AE-665147783903}"/>
              </a:ext>
            </a:extLst>
          </p:cNvPr>
          <p:cNvSpPr>
            <a:spLocks noGrp="1"/>
          </p:cNvSpPr>
          <p:nvPr>
            <p:ph type="title"/>
          </p:nvPr>
        </p:nvSpPr>
        <p:spPr/>
        <p:txBody>
          <a:bodyPr/>
          <a:lstStyle/>
          <a:p>
            <a:r>
              <a:rPr lang="en-US" dirty="0"/>
              <a:t>Temperature vs Number of Rides</a:t>
            </a:r>
          </a:p>
        </p:txBody>
      </p:sp>
      <p:sp>
        <p:nvSpPr>
          <p:cNvPr id="6" name="Rounded Rectangle 5">
            <a:extLst>
              <a:ext uri="{FF2B5EF4-FFF2-40B4-BE49-F238E27FC236}">
                <a16:creationId xmlns:a16="http://schemas.microsoft.com/office/drawing/2014/main" id="{2734F8D7-94F7-C241-9995-01120DAD6C6A}"/>
              </a:ext>
            </a:extLst>
          </p:cNvPr>
          <p:cNvSpPr/>
          <p:nvPr/>
        </p:nvSpPr>
        <p:spPr>
          <a:xfrm>
            <a:off x="2178992" y="5710135"/>
            <a:ext cx="1935813" cy="739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COLD</a:t>
            </a:r>
          </a:p>
          <a:p>
            <a:pPr algn="ctr"/>
            <a:r>
              <a:rPr lang="en-US" dirty="0"/>
              <a:t>below 60 F</a:t>
            </a:r>
          </a:p>
        </p:txBody>
      </p:sp>
      <p:sp>
        <p:nvSpPr>
          <p:cNvPr id="8" name="Rounded Rectangle 7">
            <a:extLst>
              <a:ext uri="{FF2B5EF4-FFF2-40B4-BE49-F238E27FC236}">
                <a16:creationId xmlns:a16="http://schemas.microsoft.com/office/drawing/2014/main" id="{C2E42151-2C76-0344-A723-ED18BBCC9F2C}"/>
              </a:ext>
            </a:extLst>
          </p:cNvPr>
          <p:cNvSpPr/>
          <p:nvPr/>
        </p:nvSpPr>
        <p:spPr>
          <a:xfrm>
            <a:off x="4605546" y="5710135"/>
            <a:ext cx="2204945" cy="73931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WARM</a:t>
            </a:r>
          </a:p>
          <a:p>
            <a:pPr algn="ctr"/>
            <a:r>
              <a:rPr lang="en-US" dirty="0"/>
              <a:t>60 F to 80 F </a:t>
            </a:r>
          </a:p>
        </p:txBody>
      </p:sp>
      <p:sp>
        <p:nvSpPr>
          <p:cNvPr id="9" name="Rounded Rectangle 8">
            <a:extLst>
              <a:ext uri="{FF2B5EF4-FFF2-40B4-BE49-F238E27FC236}">
                <a16:creationId xmlns:a16="http://schemas.microsoft.com/office/drawing/2014/main" id="{5228BEFB-597B-5648-A865-7E353E3CD729}"/>
              </a:ext>
            </a:extLst>
          </p:cNvPr>
          <p:cNvSpPr/>
          <p:nvPr/>
        </p:nvSpPr>
        <p:spPr>
          <a:xfrm>
            <a:off x="7301232" y="5710134"/>
            <a:ext cx="2502257" cy="73931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HOT</a:t>
            </a:r>
          </a:p>
          <a:p>
            <a:pPr algn="ctr"/>
            <a:r>
              <a:rPr lang="en-US" dirty="0"/>
              <a:t>ABOVE 80 F</a:t>
            </a:r>
          </a:p>
        </p:txBody>
      </p:sp>
      <p:grpSp>
        <p:nvGrpSpPr>
          <p:cNvPr id="16" name="Group 15">
            <a:extLst>
              <a:ext uri="{FF2B5EF4-FFF2-40B4-BE49-F238E27FC236}">
                <a16:creationId xmlns:a16="http://schemas.microsoft.com/office/drawing/2014/main" id="{F4B0C928-F508-4748-941C-99E92234C373}"/>
              </a:ext>
            </a:extLst>
          </p:cNvPr>
          <p:cNvGrpSpPr/>
          <p:nvPr/>
        </p:nvGrpSpPr>
        <p:grpSpPr>
          <a:xfrm>
            <a:off x="1972599" y="2178998"/>
            <a:ext cx="3511685" cy="2178996"/>
            <a:chOff x="2227634" y="2577830"/>
            <a:chExt cx="3511685" cy="2178996"/>
          </a:xfrm>
        </p:grpSpPr>
        <p:pic>
          <p:nvPicPr>
            <p:cNvPr id="10" name="Picture 9">
              <a:extLst>
                <a:ext uri="{FF2B5EF4-FFF2-40B4-BE49-F238E27FC236}">
                  <a16:creationId xmlns:a16="http://schemas.microsoft.com/office/drawing/2014/main" id="{FDFE01CC-3F30-E74F-9361-BABB1E69B7C1}"/>
                </a:ext>
              </a:extLst>
            </p:cNvPr>
            <p:cNvPicPr>
              <a:picLocks noChangeAspect="1"/>
            </p:cNvPicPr>
            <p:nvPr/>
          </p:nvPicPr>
          <p:blipFill>
            <a:blip r:embed="rId2"/>
            <a:stretch>
              <a:fillRect/>
            </a:stretch>
          </p:blipFill>
          <p:spPr>
            <a:xfrm>
              <a:off x="3119353" y="2732013"/>
              <a:ext cx="2280622" cy="1721794"/>
            </a:xfrm>
            <a:prstGeom prst="rect">
              <a:avLst/>
            </a:prstGeom>
          </p:spPr>
        </p:pic>
        <p:sp>
          <p:nvSpPr>
            <p:cNvPr id="12" name="TextBox 11">
              <a:extLst>
                <a:ext uri="{FF2B5EF4-FFF2-40B4-BE49-F238E27FC236}">
                  <a16:creationId xmlns:a16="http://schemas.microsoft.com/office/drawing/2014/main" id="{210FADFF-92C1-924B-8D56-E8F6F9F366E5}"/>
                </a:ext>
              </a:extLst>
            </p:cNvPr>
            <p:cNvSpPr txBox="1"/>
            <p:nvPr/>
          </p:nvSpPr>
          <p:spPr>
            <a:xfrm>
              <a:off x="2419925" y="3244334"/>
              <a:ext cx="698781" cy="369332"/>
            </a:xfrm>
            <a:prstGeom prst="rect">
              <a:avLst/>
            </a:prstGeom>
            <a:noFill/>
          </p:spPr>
          <p:txBody>
            <a:bodyPr wrap="none" rtlCol="0">
              <a:spAutoFit/>
            </a:bodyPr>
            <a:lstStyle/>
            <a:p>
              <a:r>
                <a:rPr lang="en-US" dirty="0"/>
                <a:t>COLD</a:t>
              </a:r>
            </a:p>
          </p:txBody>
        </p:sp>
        <p:sp>
          <p:nvSpPr>
            <p:cNvPr id="13" name="TextBox 12">
              <a:extLst>
                <a:ext uri="{FF2B5EF4-FFF2-40B4-BE49-F238E27FC236}">
                  <a16:creationId xmlns:a16="http://schemas.microsoft.com/office/drawing/2014/main" id="{E1214A28-C1CA-AB47-B23D-7D7895DFEC85}"/>
                </a:ext>
              </a:extLst>
            </p:cNvPr>
            <p:cNvSpPr txBox="1"/>
            <p:nvPr/>
          </p:nvSpPr>
          <p:spPr>
            <a:xfrm>
              <a:off x="2351989" y="3665453"/>
              <a:ext cx="834652" cy="369332"/>
            </a:xfrm>
            <a:prstGeom prst="rect">
              <a:avLst/>
            </a:prstGeom>
            <a:noFill/>
          </p:spPr>
          <p:txBody>
            <a:bodyPr wrap="none" rtlCol="0">
              <a:spAutoFit/>
            </a:bodyPr>
            <a:lstStyle/>
            <a:p>
              <a:r>
                <a:rPr lang="en-US" dirty="0"/>
                <a:t>WARM</a:t>
              </a:r>
            </a:p>
          </p:txBody>
        </p:sp>
        <p:sp>
          <p:nvSpPr>
            <p:cNvPr id="14" name="TextBox 13">
              <a:extLst>
                <a:ext uri="{FF2B5EF4-FFF2-40B4-BE49-F238E27FC236}">
                  <a16:creationId xmlns:a16="http://schemas.microsoft.com/office/drawing/2014/main" id="{44851ED7-4F5A-FA4F-A80E-5F795B5DB283}"/>
                </a:ext>
              </a:extLst>
            </p:cNvPr>
            <p:cNvSpPr txBox="1"/>
            <p:nvPr/>
          </p:nvSpPr>
          <p:spPr>
            <a:xfrm>
              <a:off x="2475709" y="4054575"/>
              <a:ext cx="587212" cy="369332"/>
            </a:xfrm>
            <a:prstGeom prst="rect">
              <a:avLst/>
            </a:prstGeom>
            <a:noFill/>
          </p:spPr>
          <p:txBody>
            <a:bodyPr wrap="none" rtlCol="0">
              <a:spAutoFit/>
            </a:bodyPr>
            <a:lstStyle/>
            <a:p>
              <a:r>
                <a:rPr lang="en-US" dirty="0"/>
                <a:t>HOT</a:t>
              </a:r>
            </a:p>
          </p:txBody>
        </p:sp>
        <p:sp>
          <p:nvSpPr>
            <p:cNvPr id="15" name="Rounded Rectangle 14">
              <a:extLst>
                <a:ext uri="{FF2B5EF4-FFF2-40B4-BE49-F238E27FC236}">
                  <a16:creationId xmlns:a16="http://schemas.microsoft.com/office/drawing/2014/main" id="{9BACD5F7-6165-9843-A465-B941C78BE2FC}"/>
                </a:ext>
              </a:extLst>
            </p:cNvPr>
            <p:cNvSpPr/>
            <p:nvPr/>
          </p:nvSpPr>
          <p:spPr>
            <a:xfrm>
              <a:off x="2227634" y="2577830"/>
              <a:ext cx="3511685" cy="2178996"/>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F52B5F58-9D92-794F-8CE0-1A5D6C0C073C}"/>
              </a:ext>
            </a:extLst>
          </p:cNvPr>
          <p:cNvGrpSpPr/>
          <p:nvPr/>
        </p:nvGrpSpPr>
        <p:grpSpPr>
          <a:xfrm>
            <a:off x="6212733" y="2553757"/>
            <a:ext cx="3476027" cy="1325563"/>
            <a:chOff x="6096000" y="2974063"/>
            <a:chExt cx="3476027" cy="1325563"/>
          </a:xfrm>
        </p:grpSpPr>
        <p:sp>
          <p:nvSpPr>
            <p:cNvPr id="11" name="Rectangle 10">
              <a:extLst>
                <a:ext uri="{FF2B5EF4-FFF2-40B4-BE49-F238E27FC236}">
                  <a16:creationId xmlns:a16="http://schemas.microsoft.com/office/drawing/2014/main" id="{FCA2465F-3A3D-FC4C-AD51-4DA734ADFA70}"/>
                </a:ext>
              </a:extLst>
            </p:cNvPr>
            <p:cNvSpPr/>
            <p:nvPr/>
          </p:nvSpPr>
          <p:spPr>
            <a:xfrm>
              <a:off x="6245166" y="3131245"/>
              <a:ext cx="3326861" cy="923330"/>
            </a:xfrm>
            <a:prstGeom prst="rect">
              <a:avLst/>
            </a:prstGeom>
          </p:spPr>
          <p:txBody>
            <a:bodyPr wrap="square">
              <a:spAutoFit/>
            </a:bodyPr>
            <a:lstStyle/>
            <a:p>
              <a:r>
                <a:rPr lang="en-US" b="1" dirty="0"/>
                <a:t>Power Divergence Result:</a:t>
              </a:r>
            </a:p>
            <a:p>
              <a:r>
                <a:rPr lang="en-US" dirty="0"/>
                <a:t>Statistic = 0.47179856984903373</a:t>
              </a:r>
            </a:p>
            <a:p>
              <a:r>
                <a:rPr lang="en-US" dirty="0"/>
                <a:t>P-value = </a:t>
              </a:r>
              <a:r>
                <a:rPr lang="en-US" dirty="0">
                  <a:solidFill>
                    <a:srgbClr val="FF0000"/>
                  </a:solidFill>
                </a:rPr>
                <a:t>0.7898602207587081</a:t>
              </a:r>
            </a:p>
          </p:txBody>
        </p:sp>
        <p:sp>
          <p:nvSpPr>
            <p:cNvPr id="17" name="Rounded Rectangle 16">
              <a:extLst>
                <a:ext uri="{FF2B5EF4-FFF2-40B4-BE49-F238E27FC236}">
                  <a16:creationId xmlns:a16="http://schemas.microsoft.com/office/drawing/2014/main" id="{23FCF766-62E7-5742-AF78-AAB442C0C5E5}"/>
                </a:ext>
              </a:extLst>
            </p:cNvPr>
            <p:cNvSpPr/>
            <p:nvPr/>
          </p:nvSpPr>
          <p:spPr>
            <a:xfrm>
              <a:off x="6096000" y="2974063"/>
              <a:ext cx="3476027" cy="132556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46395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14370-8B14-BE46-8D15-CB6AC70917B1}"/>
              </a:ext>
            </a:extLst>
          </p:cNvPr>
          <p:cNvSpPr>
            <a:spLocks noGrp="1"/>
          </p:cNvSpPr>
          <p:nvPr>
            <p:ph type="title"/>
          </p:nvPr>
        </p:nvSpPr>
        <p:spPr/>
        <p:txBody>
          <a:bodyPr/>
          <a:lstStyle/>
          <a:p>
            <a:r>
              <a:rPr lang="en-US" dirty="0"/>
              <a:t>Conclusions from Temperature Analysis</a:t>
            </a:r>
          </a:p>
        </p:txBody>
      </p:sp>
      <p:sp>
        <p:nvSpPr>
          <p:cNvPr id="3" name="Content Placeholder 2">
            <a:extLst>
              <a:ext uri="{FF2B5EF4-FFF2-40B4-BE49-F238E27FC236}">
                <a16:creationId xmlns:a16="http://schemas.microsoft.com/office/drawing/2014/main" id="{0EBB488E-4B5D-E34B-BB8D-D95A203AE04C}"/>
              </a:ext>
            </a:extLst>
          </p:cNvPr>
          <p:cNvSpPr>
            <a:spLocks noGrp="1"/>
          </p:cNvSpPr>
          <p:nvPr>
            <p:ph idx="1"/>
          </p:nvPr>
        </p:nvSpPr>
        <p:spPr>
          <a:xfrm>
            <a:off x="838200" y="1825625"/>
            <a:ext cx="10515600" cy="3407856"/>
          </a:xfrm>
        </p:spPr>
        <p:txBody>
          <a:bodyPr>
            <a:normAutofit fontScale="92500" lnSpcReduction="20000"/>
          </a:bodyPr>
          <a:lstStyle/>
          <a:p>
            <a:r>
              <a:rPr lang="en-US" dirty="0">
                <a:highlight>
                  <a:srgbClr val="FFFF00"/>
                </a:highlight>
              </a:rPr>
              <a:t>The P-Value is much greater that 0.05</a:t>
            </a:r>
            <a:r>
              <a:rPr lang="en-US" dirty="0"/>
              <a:t>. Thus this is Null Hypothesis.</a:t>
            </a:r>
          </a:p>
          <a:p>
            <a:r>
              <a:rPr lang="en-US" dirty="0"/>
              <a:t>Different results could be expected if comparing at data through the whole year. The time window July-Sep doesn’t contain drastic changes of temperature.</a:t>
            </a:r>
          </a:p>
          <a:p>
            <a:r>
              <a:rPr lang="en-US" dirty="0"/>
              <a:t>Different results could expected in non-urban locations and or locations with such high number of taxis, large city train, and city busses network. </a:t>
            </a:r>
          </a:p>
          <a:p>
            <a:r>
              <a:rPr lang="en-US" dirty="0"/>
              <a:t>When running the Chi-square test for specific times of the data and/or specific days of the week the P-Value didn’t have any significant changes. Always much greater than 0.05. E.g. when comparing noon only (lunch time)</a:t>
            </a:r>
          </a:p>
          <a:p>
            <a:endParaRPr lang="en-US" dirty="0"/>
          </a:p>
        </p:txBody>
      </p:sp>
      <p:grpSp>
        <p:nvGrpSpPr>
          <p:cNvPr id="7" name="Group 6">
            <a:extLst>
              <a:ext uri="{FF2B5EF4-FFF2-40B4-BE49-F238E27FC236}">
                <a16:creationId xmlns:a16="http://schemas.microsoft.com/office/drawing/2014/main" id="{5696E61D-4CAE-884E-97D6-E2D7F389AA43}"/>
              </a:ext>
            </a:extLst>
          </p:cNvPr>
          <p:cNvGrpSpPr/>
          <p:nvPr/>
        </p:nvGrpSpPr>
        <p:grpSpPr>
          <a:xfrm>
            <a:off x="2659457" y="5233481"/>
            <a:ext cx="2310715" cy="1304756"/>
            <a:chOff x="3418215" y="5362371"/>
            <a:chExt cx="2310715" cy="1304756"/>
          </a:xfrm>
        </p:grpSpPr>
        <p:pic>
          <p:nvPicPr>
            <p:cNvPr id="4" name="Picture 3">
              <a:extLst>
                <a:ext uri="{FF2B5EF4-FFF2-40B4-BE49-F238E27FC236}">
                  <a16:creationId xmlns:a16="http://schemas.microsoft.com/office/drawing/2014/main" id="{DF472C30-903F-D04E-A60B-7BD2F8561FEA}"/>
                </a:ext>
              </a:extLst>
            </p:cNvPr>
            <p:cNvPicPr>
              <a:picLocks noChangeAspect="1"/>
            </p:cNvPicPr>
            <p:nvPr/>
          </p:nvPicPr>
          <p:blipFill>
            <a:blip r:embed="rId2"/>
            <a:stretch>
              <a:fillRect/>
            </a:stretch>
          </p:blipFill>
          <p:spPr>
            <a:xfrm>
              <a:off x="3582630" y="5480289"/>
              <a:ext cx="2146300" cy="1104900"/>
            </a:xfrm>
            <a:prstGeom prst="rect">
              <a:avLst/>
            </a:prstGeom>
          </p:spPr>
        </p:pic>
        <p:sp>
          <p:nvSpPr>
            <p:cNvPr id="6" name="Rounded Rectangle 5">
              <a:extLst>
                <a:ext uri="{FF2B5EF4-FFF2-40B4-BE49-F238E27FC236}">
                  <a16:creationId xmlns:a16="http://schemas.microsoft.com/office/drawing/2014/main" id="{B87A9222-8EE7-8E47-A608-A5EB172632A1}"/>
                </a:ext>
              </a:extLst>
            </p:cNvPr>
            <p:cNvSpPr/>
            <p:nvPr/>
          </p:nvSpPr>
          <p:spPr>
            <a:xfrm>
              <a:off x="3418215" y="5362371"/>
              <a:ext cx="2310715" cy="1304756"/>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8F7A0241-3FB9-5F40-971F-71D84104C09D}"/>
              </a:ext>
            </a:extLst>
          </p:cNvPr>
          <p:cNvGrpSpPr/>
          <p:nvPr/>
        </p:nvGrpSpPr>
        <p:grpSpPr>
          <a:xfrm>
            <a:off x="5474088" y="5180301"/>
            <a:ext cx="3476027" cy="1325563"/>
            <a:chOff x="6096000" y="2974063"/>
            <a:chExt cx="3476027" cy="1325563"/>
          </a:xfrm>
        </p:grpSpPr>
        <p:sp>
          <p:nvSpPr>
            <p:cNvPr id="9" name="Rectangle 8">
              <a:extLst>
                <a:ext uri="{FF2B5EF4-FFF2-40B4-BE49-F238E27FC236}">
                  <a16:creationId xmlns:a16="http://schemas.microsoft.com/office/drawing/2014/main" id="{34D5DA61-37D2-EE4F-82F7-AF65030A60FF}"/>
                </a:ext>
              </a:extLst>
            </p:cNvPr>
            <p:cNvSpPr/>
            <p:nvPr/>
          </p:nvSpPr>
          <p:spPr>
            <a:xfrm>
              <a:off x="6245166" y="3131245"/>
              <a:ext cx="3326861" cy="923330"/>
            </a:xfrm>
            <a:prstGeom prst="rect">
              <a:avLst/>
            </a:prstGeom>
          </p:spPr>
          <p:txBody>
            <a:bodyPr wrap="square">
              <a:spAutoFit/>
            </a:bodyPr>
            <a:lstStyle/>
            <a:p>
              <a:r>
                <a:rPr lang="en-US" b="1" dirty="0"/>
                <a:t>Power Divergence Result:</a:t>
              </a:r>
            </a:p>
            <a:p>
              <a:r>
                <a:rPr lang="en-US" dirty="0"/>
                <a:t>Statistic = 0.010048403330588</a:t>
              </a:r>
            </a:p>
            <a:p>
              <a:r>
                <a:rPr lang="en-US" dirty="0"/>
                <a:t>P-value = </a:t>
              </a:r>
              <a:r>
                <a:rPr lang="en-US" dirty="0">
                  <a:solidFill>
                    <a:srgbClr val="FF0000"/>
                  </a:solidFill>
                </a:rPr>
                <a:t>0.9201524214556676</a:t>
              </a:r>
            </a:p>
          </p:txBody>
        </p:sp>
        <p:sp>
          <p:nvSpPr>
            <p:cNvPr id="10" name="Rounded Rectangle 9">
              <a:extLst>
                <a:ext uri="{FF2B5EF4-FFF2-40B4-BE49-F238E27FC236}">
                  <a16:creationId xmlns:a16="http://schemas.microsoft.com/office/drawing/2014/main" id="{F3455E01-A3C7-544C-B6D4-C2A227C71A7C}"/>
                </a:ext>
              </a:extLst>
            </p:cNvPr>
            <p:cNvSpPr/>
            <p:nvPr/>
          </p:nvSpPr>
          <p:spPr>
            <a:xfrm>
              <a:off x="6096000" y="2974063"/>
              <a:ext cx="3476027" cy="132556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08267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43E1BC-A413-B347-85A1-93B458F06DB3}"/>
              </a:ext>
            </a:extLst>
          </p:cNvPr>
          <p:cNvPicPr>
            <a:picLocks noChangeAspect="1"/>
          </p:cNvPicPr>
          <p:nvPr/>
        </p:nvPicPr>
        <p:blipFill>
          <a:blip r:embed="rId2"/>
          <a:stretch>
            <a:fillRect/>
          </a:stretch>
        </p:blipFill>
        <p:spPr>
          <a:xfrm>
            <a:off x="2185833" y="752392"/>
            <a:ext cx="8141607" cy="5486400"/>
          </a:xfrm>
          <a:prstGeom prst="rect">
            <a:avLst/>
          </a:prstGeom>
        </p:spPr>
      </p:pic>
      <p:sp>
        <p:nvSpPr>
          <p:cNvPr id="5" name="TextBox 4">
            <a:extLst>
              <a:ext uri="{FF2B5EF4-FFF2-40B4-BE49-F238E27FC236}">
                <a16:creationId xmlns:a16="http://schemas.microsoft.com/office/drawing/2014/main" id="{F1DCDB1F-21E1-DF42-BE22-8D18ED117C21}"/>
              </a:ext>
            </a:extLst>
          </p:cNvPr>
          <p:cNvSpPr txBox="1"/>
          <p:nvPr/>
        </p:nvSpPr>
        <p:spPr>
          <a:xfrm>
            <a:off x="5738370" y="383060"/>
            <a:ext cx="715260" cy="369332"/>
          </a:xfrm>
          <a:prstGeom prst="rect">
            <a:avLst/>
          </a:prstGeom>
          <a:noFill/>
        </p:spPr>
        <p:txBody>
          <a:bodyPr wrap="none" rtlCol="0">
            <a:spAutoFit/>
          </a:bodyPr>
          <a:lstStyle/>
          <a:p>
            <a:r>
              <a:rPr lang="en-US" dirty="0"/>
              <a:t>00:00</a:t>
            </a:r>
          </a:p>
        </p:txBody>
      </p:sp>
      <p:sp>
        <p:nvSpPr>
          <p:cNvPr id="2" name="TextBox 1">
            <a:extLst>
              <a:ext uri="{FF2B5EF4-FFF2-40B4-BE49-F238E27FC236}">
                <a16:creationId xmlns:a16="http://schemas.microsoft.com/office/drawing/2014/main" id="{7F1F33F9-E5C9-A64F-B6AE-C7FB4B64B86D}"/>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8" name="TextBox 7">
            <a:extLst>
              <a:ext uri="{FF2B5EF4-FFF2-40B4-BE49-F238E27FC236}">
                <a16:creationId xmlns:a16="http://schemas.microsoft.com/office/drawing/2014/main" id="{FFEDFFFE-5CA2-5B4A-9AAE-A65F3C7FB79D}"/>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3484903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FF4086-E2E6-774F-A00E-30A2959707A2}"/>
              </a:ext>
            </a:extLst>
          </p:cNvPr>
          <p:cNvPicPr>
            <a:picLocks noChangeAspect="1"/>
          </p:cNvPicPr>
          <p:nvPr/>
        </p:nvPicPr>
        <p:blipFill>
          <a:blip r:embed="rId2"/>
          <a:stretch>
            <a:fillRect/>
          </a:stretch>
        </p:blipFill>
        <p:spPr>
          <a:xfrm>
            <a:off x="2184045" y="752392"/>
            <a:ext cx="8147304" cy="5489627"/>
          </a:xfrm>
          <a:prstGeom prst="rect">
            <a:avLst/>
          </a:prstGeom>
        </p:spPr>
      </p:pic>
      <p:sp>
        <p:nvSpPr>
          <p:cNvPr id="7" name="TextBox 6">
            <a:extLst>
              <a:ext uri="{FF2B5EF4-FFF2-40B4-BE49-F238E27FC236}">
                <a16:creationId xmlns:a16="http://schemas.microsoft.com/office/drawing/2014/main" id="{11D0EFE0-0A69-9341-A101-8785529A75F3}"/>
              </a:ext>
            </a:extLst>
          </p:cNvPr>
          <p:cNvSpPr txBox="1"/>
          <p:nvPr/>
        </p:nvSpPr>
        <p:spPr>
          <a:xfrm>
            <a:off x="5738370" y="383060"/>
            <a:ext cx="715260" cy="369332"/>
          </a:xfrm>
          <a:prstGeom prst="rect">
            <a:avLst/>
          </a:prstGeom>
          <a:noFill/>
        </p:spPr>
        <p:txBody>
          <a:bodyPr wrap="none" rtlCol="0">
            <a:spAutoFit/>
          </a:bodyPr>
          <a:lstStyle/>
          <a:p>
            <a:r>
              <a:rPr lang="en-US" dirty="0"/>
              <a:t>01:00</a:t>
            </a:r>
          </a:p>
        </p:txBody>
      </p:sp>
      <p:sp>
        <p:nvSpPr>
          <p:cNvPr id="5" name="TextBox 4">
            <a:extLst>
              <a:ext uri="{FF2B5EF4-FFF2-40B4-BE49-F238E27FC236}">
                <a16:creationId xmlns:a16="http://schemas.microsoft.com/office/drawing/2014/main" id="{0FC93C2D-319E-A743-A2A9-DDB5F3D42E50}"/>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8" name="TextBox 7">
            <a:extLst>
              <a:ext uri="{FF2B5EF4-FFF2-40B4-BE49-F238E27FC236}">
                <a16:creationId xmlns:a16="http://schemas.microsoft.com/office/drawing/2014/main" id="{58D35CD5-FDCE-3540-BA8D-7EC910B7FF3F}"/>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3388376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F445C-B0F2-234B-9DAC-27C09FB77F39}"/>
              </a:ext>
            </a:extLst>
          </p:cNvPr>
          <p:cNvSpPr txBox="1"/>
          <p:nvPr/>
        </p:nvSpPr>
        <p:spPr>
          <a:xfrm>
            <a:off x="5738370" y="383060"/>
            <a:ext cx="715260" cy="369332"/>
          </a:xfrm>
          <a:prstGeom prst="rect">
            <a:avLst/>
          </a:prstGeom>
          <a:noFill/>
        </p:spPr>
        <p:txBody>
          <a:bodyPr wrap="none" rtlCol="0">
            <a:spAutoFit/>
          </a:bodyPr>
          <a:lstStyle/>
          <a:p>
            <a:r>
              <a:rPr lang="en-US" dirty="0"/>
              <a:t>02:00</a:t>
            </a:r>
          </a:p>
        </p:txBody>
      </p:sp>
      <p:pic>
        <p:nvPicPr>
          <p:cNvPr id="2" name="Picture 1">
            <a:extLst>
              <a:ext uri="{FF2B5EF4-FFF2-40B4-BE49-F238E27FC236}">
                <a16:creationId xmlns:a16="http://schemas.microsoft.com/office/drawing/2014/main" id="{A67AF8C2-FB0F-9A45-8C8A-945114609DA5}"/>
              </a:ext>
            </a:extLst>
          </p:cNvPr>
          <p:cNvPicPr>
            <a:picLocks noChangeAspect="1"/>
          </p:cNvPicPr>
          <p:nvPr/>
        </p:nvPicPr>
        <p:blipFill>
          <a:blip r:embed="rId2"/>
          <a:stretch>
            <a:fillRect/>
          </a:stretch>
        </p:blipFill>
        <p:spPr>
          <a:xfrm>
            <a:off x="2190063" y="752392"/>
            <a:ext cx="8147304" cy="5489627"/>
          </a:xfrm>
          <a:prstGeom prst="rect">
            <a:avLst/>
          </a:prstGeom>
        </p:spPr>
      </p:pic>
      <p:sp>
        <p:nvSpPr>
          <p:cNvPr id="5" name="TextBox 4">
            <a:extLst>
              <a:ext uri="{FF2B5EF4-FFF2-40B4-BE49-F238E27FC236}">
                <a16:creationId xmlns:a16="http://schemas.microsoft.com/office/drawing/2014/main" id="{93B245D5-08CF-384A-A348-BFEE090759A4}"/>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6" name="TextBox 5">
            <a:extLst>
              <a:ext uri="{FF2B5EF4-FFF2-40B4-BE49-F238E27FC236}">
                <a16:creationId xmlns:a16="http://schemas.microsoft.com/office/drawing/2014/main" id="{6541A6AA-E310-654D-A338-57E494258453}"/>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1610453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F445C-B0F2-234B-9DAC-27C09FB77F39}"/>
              </a:ext>
            </a:extLst>
          </p:cNvPr>
          <p:cNvSpPr txBox="1"/>
          <p:nvPr/>
        </p:nvSpPr>
        <p:spPr>
          <a:xfrm>
            <a:off x="5738370" y="383060"/>
            <a:ext cx="715260" cy="369332"/>
          </a:xfrm>
          <a:prstGeom prst="rect">
            <a:avLst/>
          </a:prstGeom>
          <a:noFill/>
        </p:spPr>
        <p:txBody>
          <a:bodyPr wrap="none" rtlCol="0">
            <a:spAutoFit/>
          </a:bodyPr>
          <a:lstStyle/>
          <a:p>
            <a:r>
              <a:rPr lang="en-US" dirty="0"/>
              <a:t>03:00</a:t>
            </a:r>
          </a:p>
        </p:txBody>
      </p:sp>
      <p:pic>
        <p:nvPicPr>
          <p:cNvPr id="2" name="Picture 1">
            <a:extLst>
              <a:ext uri="{FF2B5EF4-FFF2-40B4-BE49-F238E27FC236}">
                <a16:creationId xmlns:a16="http://schemas.microsoft.com/office/drawing/2014/main" id="{87121C67-D0FA-FE46-A189-7E66C48143FA}"/>
              </a:ext>
            </a:extLst>
          </p:cNvPr>
          <p:cNvPicPr>
            <a:picLocks noChangeAspect="1"/>
          </p:cNvPicPr>
          <p:nvPr/>
        </p:nvPicPr>
        <p:blipFill>
          <a:blip r:embed="rId2"/>
          <a:stretch>
            <a:fillRect/>
          </a:stretch>
        </p:blipFill>
        <p:spPr>
          <a:xfrm>
            <a:off x="2190063" y="752392"/>
            <a:ext cx="8142514" cy="5486400"/>
          </a:xfrm>
          <a:prstGeom prst="rect">
            <a:avLst/>
          </a:prstGeom>
        </p:spPr>
      </p:pic>
      <p:sp>
        <p:nvSpPr>
          <p:cNvPr id="6" name="TextBox 5">
            <a:extLst>
              <a:ext uri="{FF2B5EF4-FFF2-40B4-BE49-F238E27FC236}">
                <a16:creationId xmlns:a16="http://schemas.microsoft.com/office/drawing/2014/main" id="{02CDB7FD-06CD-B942-ABFC-593F8FD0C887}"/>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7" name="TextBox 6">
            <a:extLst>
              <a:ext uri="{FF2B5EF4-FFF2-40B4-BE49-F238E27FC236}">
                <a16:creationId xmlns:a16="http://schemas.microsoft.com/office/drawing/2014/main" id="{F13A7439-72A5-D548-A4F0-42D0EA42375A}"/>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1639133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F445C-B0F2-234B-9DAC-27C09FB77F39}"/>
              </a:ext>
            </a:extLst>
          </p:cNvPr>
          <p:cNvSpPr txBox="1"/>
          <p:nvPr/>
        </p:nvSpPr>
        <p:spPr>
          <a:xfrm>
            <a:off x="5738370" y="383060"/>
            <a:ext cx="715260" cy="369332"/>
          </a:xfrm>
          <a:prstGeom prst="rect">
            <a:avLst/>
          </a:prstGeom>
          <a:noFill/>
        </p:spPr>
        <p:txBody>
          <a:bodyPr wrap="none" rtlCol="0">
            <a:spAutoFit/>
          </a:bodyPr>
          <a:lstStyle/>
          <a:p>
            <a:r>
              <a:rPr lang="en-US" dirty="0"/>
              <a:t>04:00</a:t>
            </a:r>
          </a:p>
        </p:txBody>
      </p:sp>
      <p:pic>
        <p:nvPicPr>
          <p:cNvPr id="3" name="Picture 2">
            <a:extLst>
              <a:ext uri="{FF2B5EF4-FFF2-40B4-BE49-F238E27FC236}">
                <a16:creationId xmlns:a16="http://schemas.microsoft.com/office/drawing/2014/main" id="{2B26A864-943E-6842-8210-C3EBBE27C289}"/>
              </a:ext>
            </a:extLst>
          </p:cNvPr>
          <p:cNvPicPr>
            <a:picLocks noChangeAspect="1"/>
          </p:cNvPicPr>
          <p:nvPr/>
        </p:nvPicPr>
        <p:blipFill>
          <a:blip r:embed="rId2"/>
          <a:stretch>
            <a:fillRect/>
          </a:stretch>
        </p:blipFill>
        <p:spPr>
          <a:xfrm>
            <a:off x="2202420" y="752392"/>
            <a:ext cx="8142514" cy="5486400"/>
          </a:xfrm>
          <a:prstGeom prst="rect">
            <a:avLst/>
          </a:prstGeom>
        </p:spPr>
      </p:pic>
      <p:sp>
        <p:nvSpPr>
          <p:cNvPr id="6" name="TextBox 5">
            <a:extLst>
              <a:ext uri="{FF2B5EF4-FFF2-40B4-BE49-F238E27FC236}">
                <a16:creationId xmlns:a16="http://schemas.microsoft.com/office/drawing/2014/main" id="{14C2AE14-A39A-B84B-BC28-8050B8337C86}"/>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7" name="TextBox 6">
            <a:extLst>
              <a:ext uri="{FF2B5EF4-FFF2-40B4-BE49-F238E27FC236}">
                <a16:creationId xmlns:a16="http://schemas.microsoft.com/office/drawing/2014/main" id="{41502BA0-890A-0547-A745-63035D23448C}"/>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371807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F445C-B0F2-234B-9DAC-27C09FB77F39}"/>
              </a:ext>
            </a:extLst>
          </p:cNvPr>
          <p:cNvSpPr txBox="1"/>
          <p:nvPr/>
        </p:nvSpPr>
        <p:spPr>
          <a:xfrm>
            <a:off x="5738370" y="383060"/>
            <a:ext cx="715260" cy="369332"/>
          </a:xfrm>
          <a:prstGeom prst="rect">
            <a:avLst/>
          </a:prstGeom>
          <a:noFill/>
        </p:spPr>
        <p:txBody>
          <a:bodyPr wrap="none" rtlCol="0">
            <a:spAutoFit/>
          </a:bodyPr>
          <a:lstStyle/>
          <a:p>
            <a:r>
              <a:rPr lang="en-US" dirty="0"/>
              <a:t>05:00</a:t>
            </a:r>
          </a:p>
        </p:txBody>
      </p:sp>
      <p:pic>
        <p:nvPicPr>
          <p:cNvPr id="2" name="Picture 1">
            <a:extLst>
              <a:ext uri="{FF2B5EF4-FFF2-40B4-BE49-F238E27FC236}">
                <a16:creationId xmlns:a16="http://schemas.microsoft.com/office/drawing/2014/main" id="{E0FD3BA5-C699-A244-9474-7A24BE558C6E}"/>
              </a:ext>
            </a:extLst>
          </p:cNvPr>
          <p:cNvPicPr>
            <a:picLocks noChangeAspect="1"/>
          </p:cNvPicPr>
          <p:nvPr/>
        </p:nvPicPr>
        <p:blipFill>
          <a:blip r:embed="rId2"/>
          <a:stretch>
            <a:fillRect/>
          </a:stretch>
        </p:blipFill>
        <p:spPr>
          <a:xfrm>
            <a:off x="2190063" y="752392"/>
            <a:ext cx="8142514" cy="5486400"/>
          </a:xfrm>
          <a:prstGeom prst="rect">
            <a:avLst/>
          </a:prstGeom>
        </p:spPr>
      </p:pic>
      <p:sp>
        <p:nvSpPr>
          <p:cNvPr id="6" name="TextBox 5">
            <a:extLst>
              <a:ext uri="{FF2B5EF4-FFF2-40B4-BE49-F238E27FC236}">
                <a16:creationId xmlns:a16="http://schemas.microsoft.com/office/drawing/2014/main" id="{9A64F515-8AEA-D248-8225-3A77ED842B80}"/>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7" name="TextBox 6">
            <a:extLst>
              <a:ext uri="{FF2B5EF4-FFF2-40B4-BE49-F238E27FC236}">
                <a16:creationId xmlns:a16="http://schemas.microsoft.com/office/drawing/2014/main" id="{91866843-9EF2-9840-8EC9-A54C1DDE87DF}"/>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1113462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7F445C-B0F2-234B-9DAC-27C09FB77F39}"/>
              </a:ext>
            </a:extLst>
          </p:cNvPr>
          <p:cNvSpPr txBox="1"/>
          <p:nvPr/>
        </p:nvSpPr>
        <p:spPr>
          <a:xfrm>
            <a:off x="5738370" y="383060"/>
            <a:ext cx="715260" cy="369332"/>
          </a:xfrm>
          <a:prstGeom prst="rect">
            <a:avLst/>
          </a:prstGeom>
          <a:noFill/>
        </p:spPr>
        <p:txBody>
          <a:bodyPr wrap="none" rtlCol="0">
            <a:spAutoFit/>
          </a:bodyPr>
          <a:lstStyle/>
          <a:p>
            <a:r>
              <a:rPr lang="en-US" dirty="0"/>
              <a:t>06:00</a:t>
            </a:r>
          </a:p>
        </p:txBody>
      </p:sp>
      <p:pic>
        <p:nvPicPr>
          <p:cNvPr id="3" name="Picture 2">
            <a:extLst>
              <a:ext uri="{FF2B5EF4-FFF2-40B4-BE49-F238E27FC236}">
                <a16:creationId xmlns:a16="http://schemas.microsoft.com/office/drawing/2014/main" id="{71CA65DB-5FF4-5346-8605-B652CC00D9E5}"/>
              </a:ext>
            </a:extLst>
          </p:cNvPr>
          <p:cNvPicPr>
            <a:picLocks noChangeAspect="1"/>
          </p:cNvPicPr>
          <p:nvPr/>
        </p:nvPicPr>
        <p:blipFill>
          <a:blip r:embed="rId2"/>
          <a:stretch>
            <a:fillRect/>
          </a:stretch>
        </p:blipFill>
        <p:spPr>
          <a:xfrm>
            <a:off x="2190063" y="752392"/>
            <a:ext cx="8142514" cy="5486400"/>
          </a:xfrm>
          <a:prstGeom prst="rect">
            <a:avLst/>
          </a:prstGeom>
        </p:spPr>
      </p:pic>
      <p:sp>
        <p:nvSpPr>
          <p:cNvPr id="6" name="TextBox 5">
            <a:extLst>
              <a:ext uri="{FF2B5EF4-FFF2-40B4-BE49-F238E27FC236}">
                <a16:creationId xmlns:a16="http://schemas.microsoft.com/office/drawing/2014/main" id="{232CDB75-A6D1-F24E-8589-2ABBC04EBD2C}"/>
              </a:ext>
            </a:extLst>
          </p:cNvPr>
          <p:cNvSpPr txBox="1"/>
          <p:nvPr/>
        </p:nvSpPr>
        <p:spPr>
          <a:xfrm rot="16200000">
            <a:off x="-382572" y="3075057"/>
            <a:ext cx="4025589" cy="707886"/>
          </a:xfrm>
          <a:prstGeom prst="rect">
            <a:avLst/>
          </a:prstGeom>
          <a:noFill/>
        </p:spPr>
        <p:txBody>
          <a:bodyPr wrap="none" rtlCol="0">
            <a:spAutoFit/>
          </a:bodyPr>
          <a:lstStyle/>
          <a:p>
            <a:r>
              <a:rPr lang="en-US" sz="4000" dirty="0"/>
              <a:t>Uber rides per day</a:t>
            </a:r>
          </a:p>
        </p:txBody>
      </p:sp>
      <p:sp>
        <p:nvSpPr>
          <p:cNvPr id="7" name="TextBox 6">
            <a:extLst>
              <a:ext uri="{FF2B5EF4-FFF2-40B4-BE49-F238E27FC236}">
                <a16:creationId xmlns:a16="http://schemas.microsoft.com/office/drawing/2014/main" id="{85756E5F-3DFA-6B45-806F-6A632B859BDD}"/>
              </a:ext>
            </a:extLst>
          </p:cNvPr>
          <p:cNvSpPr txBox="1"/>
          <p:nvPr/>
        </p:nvSpPr>
        <p:spPr>
          <a:xfrm>
            <a:off x="4995898" y="6150114"/>
            <a:ext cx="3207673" cy="707886"/>
          </a:xfrm>
          <a:prstGeom prst="rect">
            <a:avLst/>
          </a:prstGeom>
          <a:noFill/>
        </p:spPr>
        <p:txBody>
          <a:bodyPr wrap="none" rtlCol="0">
            <a:spAutoFit/>
          </a:bodyPr>
          <a:lstStyle/>
          <a:p>
            <a:r>
              <a:rPr lang="en-US" sz="4000" dirty="0"/>
              <a:t>Temperature F</a:t>
            </a:r>
          </a:p>
        </p:txBody>
      </p:sp>
    </p:spTree>
    <p:extLst>
      <p:ext uri="{BB962C8B-B14F-4D97-AF65-F5344CB8AC3E}">
        <p14:creationId xmlns:p14="http://schemas.microsoft.com/office/powerpoint/2010/main" val="248458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1247</TotalTime>
  <Words>437</Words>
  <Application>Microsoft Macintosh PowerPoint</Application>
  <PresentationFormat>Widescreen</PresentationFormat>
  <Paragraphs>97</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Does the weather temperature affect the number of Uber rides in the city of New York?</vt:lpstr>
      <vt:lpstr>TUESDAY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Temperature vs Number of Rides</vt:lpstr>
      <vt:lpstr>Conclusions from Temperature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Sanz, Ignacio</dc:creator>
  <cp:lastModifiedBy>Sanz, Ignacio</cp:lastModifiedBy>
  <cp:revision>24</cp:revision>
  <dcterms:created xsi:type="dcterms:W3CDTF">2018-11-23T04:34:54Z</dcterms:created>
  <dcterms:modified xsi:type="dcterms:W3CDTF">2018-11-28T20:41:15Z</dcterms:modified>
</cp:coreProperties>
</file>